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9"/>
  </p:notesMasterIdLst>
  <p:handoutMasterIdLst>
    <p:handoutMasterId r:id="rId50"/>
  </p:handoutMasterIdLst>
  <p:sldIdLst>
    <p:sldId id="1590" r:id="rId2"/>
    <p:sldId id="1603" r:id="rId3"/>
    <p:sldId id="1581" r:id="rId4"/>
    <p:sldId id="1604" r:id="rId5"/>
    <p:sldId id="1605" r:id="rId6"/>
    <p:sldId id="1606" r:id="rId7"/>
    <p:sldId id="1607" r:id="rId8"/>
    <p:sldId id="1608" r:id="rId9"/>
    <p:sldId id="1609" r:id="rId10"/>
    <p:sldId id="1610" r:id="rId11"/>
    <p:sldId id="1611" r:id="rId12"/>
    <p:sldId id="1612" r:id="rId13"/>
    <p:sldId id="1613" r:id="rId14"/>
    <p:sldId id="1614" r:id="rId15"/>
    <p:sldId id="1615" r:id="rId16"/>
    <p:sldId id="1617" r:id="rId17"/>
    <p:sldId id="1616" r:id="rId18"/>
    <p:sldId id="1618" r:id="rId19"/>
    <p:sldId id="1619" r:id="rId20"/>
    <p:sldId id="1620" r:id="rId21"/>
    <p:sldId id="1621" r:id="rId22"/>
    <p:sldId id="1622" r:id="rId23"/>
    <p:sldId id="1623" r:id="rId24"/>
    <p:sldId id="1624" r:id="rId25"/>
    <p:sldId id="1625" r:id="rId26"/>
    <p:sldId id="1626" r:id="rId27"/>
    <p:sldId id="1627" r:id="rId28"/>
    <p:sldId id="1635" r:id="rId29"/>
    <p:sldId id="1629" r:id="rId30"/>
    <p:sldId id="1630" r:id="rId31"/>
    <p:sldId id="1633" r:id="rId32"/>
    <p:sldId id="1634" r:id="rId33"/>
    <p:sldId id="1637" r:id="rId34"/>
    <p:sldId id="1636" r:id="rId35"/>
    <p:sldId id="1646" r:id="rId36"/>
    <p:sldId id="1639" r:id="rId37"/>
    <p:sldId id="1638" r:id="rId38"/>
    <p:sldId id="1640" r:id="rId39"/>
    <p:sldId id="1641" r:id="rId40"/>
    <p:sldId id="1642" r:id="rId41"/>
    <p:sldId id="1643" r:id="rId42"/>
    <p:sldId id="1644" r:id="rId43"/>
    <p:sldId id="1645" r:id="rId44"/>
    <p:sldId id="1647" r:id="rId45"/>
    <p:sldId id="1649" r:id="rId46"/>
    <p:sldId id="1650" r:id="rId47"/>
    <p:sldId id="1651" r:id="rId48"/>
  </p:sldIdLst>
  <p:sldSz cx="9144000" cy="6858000" type="screen4x3"/>
  <p:notesSz cx="6796088" cy="9925050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5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0000FF"/>
    <a:srgbClr val="E7F3F4"/>
    <a:srgbClr val="F3F9FA"/>
    <a:srgbClr val="FCFCFC"/>
    <a:srgbClr val="FFCCCC"/>
    <a:srgbClr val="BFCDDA"/>
    <a:srgbClr val="9DE9F6"/>
    <a:srgbClr val="F0F0F0"/>
    <a:srgbClr val="99B4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5" autoAdjust="0"/>
    <p:restoredTop sz="95320" autoAdjust="0"/>
  </p:normalViewPr>
  <p:slideViewPr>
    <p:cSldViewPr>
      <p:cViewPr>
        <p:scale>
          <a:sx n="73" d="100"/>
          <a:sy n="73" d="100"/>
        </p:scale>
        <p:origin x="1536" y="7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-3096" y="-102"/>
      </p:cViewPr>
      <p:guideLst>
        <p:guide orient="horz" pos="3125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4812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683D690B-2F7F-41C5-8358-67DDE116CE0B}" type="datetimeFigureOut">
              <a:rPr lang="ja-JP" altLang="en-US"/>
              <a:pPr>
                <a:defRPr/>
              </a:pPr>
              <a:t>2020/3/3</a:t>
            </a:fld>
            <a:endParaRPr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2"/>
          </p:nvPr>
        </p:nvSpPr>
        <p:spPr>
          <a:xfrm>
            <a:off x="0" y="942657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3"/>
          </p:nvPr>
        </p:nvSpPr>
        <p:spPr>
          <a:xfrm>
            <a:off x="3849688" y="9426575"/>
            <a:ext cx="2944812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2485CE9-AC3E-4201-BEA6-8C481B033473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322568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4812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8BF1C100-3313-4549-8E13-D3B610877890}" type="datetimeFigureOut">
              <a:rPr lang="ja-JP" altLang="en-US"/>
              <a:pPr>
                <a:defRPr/>
              </a:pPr>
              <a:t>2020/3/3</a:t>
            </a:fld>
            <a:endParaRPr lang="ja-JP" altLang="en-US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ja-JP" altLang="en-US" noProof="0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79450" y="4713288"/>
            <a:ext cx="5437188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0" y="942657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3849688" y="9426575"/>
            <a:ext cx="2944812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C805686-C58B-44C9-80BD-F747292CB189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860368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805686-C58B-44C9-80BD-F747292CB189}" type="slidenum">
              <a:rPr lang="ja-JP" altLang="en-US" smtClean="0"/>
              <a:pPr>
                <a:defRPr/>
              </a:pPr>
              <a:t>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513014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805686-C58B-44C9-80BD-F747292CB189}" type="slidenum">
              <a:rPr lang="ja-JP" altLang="en-US" smtClean="0"/>
              <a:pPr>
                <a:defRPr/>
              </a:pPr>
              <a:t>18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92365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805686-C58B-44C9-80BD-F747292CB189}" type="slidenum">
              <a:rPr lang="ja-JP" altLang="en-US" smtClean="0"/>
              <a:pPr>
                <a:defRPr/>
              </a:pPr>
              <a:t>19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81466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805686-C58B-44C9-80BD-F747292CB189}" type="slidenum">
              <a:rPr lang="ja-JP" altLang="en-US" smtClean="0"/>
              <a:pPr>
                <a:defRPr/>
              </a:pPr>
              <a:t>20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98715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805686-C58B-44C9-80BD-F747292CB189}" type="slidenum">
              <a:rPr lang="ja-JP" altLang="en-US" smtClean="0"/>
              <a:pPr>
                <a:defRPr/>
              </a:pPr>
              <a:t>21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818065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805686-C58B-44C9-80BD-F747292CB189}" type="slidenum">
              <a:rPr lang="ja-JP" altLang="en-US" smtClean="0"/>
              <a:pPr>
                <a:defRPr/>
              </a:pPr>
              <a:t>22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144178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805686-C58B-44C9-80BD-F747292CB189}" type="slidenum">
              <a:rPr lang="ja-JP" altLang="en-US" smtClean="0"/>
              <a:pPr>
                <a:defRPr/>
              </a:pPr>
              <a:t>23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67838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805686-C58B-44C9-80BD-F747292CB189}" type="slidenum">
              <a:rPr lang="ja-JP" altLang="en-US" smtClean="0"/>
              <a:pPr>
                <a:defRPr/>
              </a:pPr>
              <a:t>24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656665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805686-C58B-44C9-80BD-F747292CB189}" type="slidenum">
              <a:rPr lang="ja-JP" altLang="en-US" smtClean="0"/>
              <a:pPr>
                <a:defRPr/>
              </a:pPr>
              <a:t>25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034928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805686-C58B-44C9-80BD-F747292CB189}" type="slidenum">
              <a:rPr lang="ja-JP" altLang="en-US" smtClean="0"/>
              <a:pPr>
                <a:defRPr/>
              </a:pPr>
              <a:t>26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972613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805686-C58B-44C9-80BD-F747292CB189}" type="slidenum">
              <a:rPr lang="ja-JP" altLang="en-US" smtClean="0"/>
              <a:pPr>
                <a:defRPr/>
              </a:pPr>
              <a:t>27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22669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805686-C58B-44C9-80BD-F747292CB189}" type="slidenum">
              <a:rPr lang="ja-JP" altLang="en-US" smtClean="0"/>
              <a:pPr>
                <a:defRPr/>
              </a:pPr>
              <a:t>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807508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805686-C58B-44C9-80BD-F747292CB189}" type="slidenum">
              <a:rPr lang="ja-JP" altLang="en-US" smtClean="0"/>
              <a:pPr>
                <a:defRPr/>
              </a:pPr>
              <a:t>28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493143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805686-C58B-44C9-80BD-F747292CB189}" type="slidenum">
              <a:rPr lang="ja-JP" altLang="en-US" smtClean="0"/>
              <a:pPr>
                <a:defRPr/>
              </a:pPr>
              <a:t>30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2419306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805686-C58B-44C9-80BD-F747292CB189}" type="slidenum">
              <a:rPr lang="ja-JP" altLang="en-US" smtClean="0"/>
              <a:pPr>
                <a:defRPr/>
              </a:pPr>
              <a:t>32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87323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805686-C58B-44C9-80BD-F747292CB189}" type="slidenum">
              <a:rPr lang="ja-JP" altLang="en-US" smtClean="0"/>
              <a:pPr>
                <a:defRPr/>
              </a:pPr>
              <a:t>34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43437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805686-C58B-44C9-80BD-F747292CB189}" type="slidenum">
              <a:rPr lang="ja-JP" altLang="en-US" smtClean="0"/>
              <a:pPr>
                <a:defRPr/>
              </a:pPr>
              <a:t>35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842325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805686-C58B-44C9-80BD-F747292CB189}" type="slidenum">
              <a:rPr lang="ja-JP" altLang="en-US" smtClean="0"/>
              <a:pPr>
                <a:defRPr/>
              </a:pPr>
              <a:t>36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067569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805686-C58B-44C9-80BD-F747292CB189}" type="slidenum">
              <a:rPr lang="ja-JP" altLang="en-US" smtClean="0"/>
              <a:pPr>
                <a:defRPr/>
              </a:pPr>
              <a:t>37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647170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805686-C58B-44C9-80BD-F747292CB189}" type="slidenum">
              <a:rPr lang="ja-JP" altLang="en-US" smtClean="0"/>
              <a:pPr>
                <a:defRPr/>
              </a:pPr>
              <a:t>38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265720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805686-C58B-44C9-80BD-F747292CB189}" type="slidenum">
              <a:rPr lang="ja-JP" altLang="en-US" smtClean="0"/>
              <a:pPr>
                <a:defRPr/>
              </a:pPr>
              <a:t>39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455897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805686-C58B-44C9-80BD-F747292CB189}" type="slidenum">
              <a:rPr lang="ja-JP" altLang="en-US" smtClean="0"/>
              <a:pPr>
                <a:defRPr/>
              </a:pPr>
              <a:t>40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04893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805686-C58B-44C9-80BD-F747292CB189}" type="slidenum">
              <a:rPr lang="ja-JP" altLang="en-US" smtClean="0"/>
              <a:pPr>
                <a:defRPr/>
              </a:pPr>
              <a:t>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957453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805686-C58B-44C9-80BD-F747292CB189}" type="slidenum">
              <a:rPr lang="ja-JP" altLang="en-US" smtClean="0"/>
              <a:pPr>
                <a:defRPr/>
              </a:pPr>
              <a:t>41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727071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805686-C58B-44C9-80BD-F747292CB189}" type="slidenum">
              <a:rPr lang="ja-JP" altLang="en-US" smtClean="0"/>
              <a:pPr>
                <a:defRPr/>
              </a:pPr>
              <a:t>42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947532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805686-C58B-44C9-80BD-F747292CB189}" type="slidenum">
              <a:rPr lang="ja-JP" altLang="en-US" smtClean="0"/>
              <a:pPr>
                <a:defRPr/>
              </a:pPr>
              <a:t>43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786717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805686-C58B-44C9-80BD-F747292CB189}" type="slidenum">
              <a:rPr lang="ja-JP" altLang="en-US" smtClean="0"/>
              <a:pPr>
                <a:defRPr/>
              </a:pPr>
              <a:t>44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705277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805686-C58B-44C9-80BD-F747292CB189}" type="slidenum">
              <a:rPr lang="ja-JP" altLang="en-US" smtClean="0"/>
              <a:pPr>
                <a:defRPr/>
              </a:pPr>
              <a:t>45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230898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805686-C58B-44C9-80BD-F747292CB189}" type="slidenum">
              <a:rPr lang="ja-JP" altLang="en-US" smtClean="0"/>
              <a:pPr>
                <a:defRPr/>
              </a:pPr>
              <a:t>46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614659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805686-C58B-44C9-80BD-F747292CB189}" type="slidenum">
              <a:rPr lang="ja-JP" altLang="en-US" smtClean="0"/>
              <a:pPr>
                <a:defRPr/>
              </a:pPr>
              <a:t>47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41938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805686-C58B-44C9-80BD-F747292CB189}" type="slidenum">
              <a:rPr lang="ja-JP" altLang="en-US" smtClean="0"/>
              <a:pPr>
                <a:defRPr/>
              </a:pPr>
              <a:t>10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1639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805686-C58B-44C9-80BD-F747292CB189}" type="slidenum">
              <a:rPr lang="ja-JP" altLang="en-US" smtClean="0"/>
              <a:pPr>
                <a:defRPr/>
              </a:pPr>
              <a:t>12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5487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805686-C58B-44C9-80BD-F747292CB189}" type="slidenum">
              <a:rPr lang="ja-JP" altLang="en-US" smtClean="0"/>
              <a:pPr>
                <a:defRPr/>
              </a:pPr>
              <a:t>13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3389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805686-C58B-44C9-80BD-F747292CB189}" type="slidenum">
              <a:rPr lang="ja-JP" altLang="en-US" smtClean="0"/>
              <a:pPr>
                <a:defRPr/>
              </a:pPr>
              <a:t>14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30870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805686-C58B-44C9-80BD-F747292CB189}" type="slidenum">
              <a:rPr lang="ja-JP" altLang="en-US" smtClean="0"/>
              <a:pPr>
                <a:defRPr/>
              </a:pPr>
              <a:t>15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42525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805686-C58B-44C9-80BD-F747292CB189}" type="slidenum">
              <a:rPr lang="ja-JP" altLang="en-US" smtClean="0"/>
              <a:pPr>
                <a:defRPr/>
              </a:pPr>
              <a:t>17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1567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/>
        </p:nvSpPr>
        <p:spPr bwMode="gray">
          <a:xfrm>
            <a:off x="0" y="3429000"/>
            <a:ext cx="9144000" cy="3429000"/>
          </a:xfrm>
          <a:prstGeom prst="rect">
            <a:avLst/>
          </a:prstGeom>
          <a:gradFill rotWithShape="1">
            <a:gsLst>
              <a:gs pos="0">
                <a:srgbClr val="003399"/>
              </a:gs>
              <a:gs pos="100000">
                <a:srgbClr val="001847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/>
          </a:p>
        </p:txBody>
      </p:sp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395288" y="368300"/>
            <a:ext cx="792162" cy="792163"/>
            <a:chOff x="249" y="232"/>
            <a:chExt cx="295" cy="295"/>
          </a:xfrm>
        </p:grpSpPr>
        <p:sp>
          <p:nvSpPr>
            <p:cNvPr id="6" name="Rectangle 8"/>
            <p:cNvSpPr>
              <a:spLocks noChangeArrowheads="1"/>
            </p:cNvSpPr>
            <p:nvPr userDrawn="1"/>
          </p:nvSpPr>
          <p:spPr bwMode="gray">
            <a:xfrm>
              <a:off x="249" y="232"/>
              <a:ext cx="68" cy="68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defRPr/>
              </a:pPr>
              <a:endParaRPr lang="ja-JP" altLang="en-US"/>
            </a:p>
          </p:txBody>
        </p:sp>
        <p:sp>
          <p:nvSpPr>
            <p:cNvPr id="7" name="Rectangle 9"/>
            <p:cNvSpPr>
              <a:spLocks noChangeArrowheads="1"/>
            </p:cNvSpPr>
            <p:nvPr userDrawn="1"/>
          </p:nvSpPr>
          <p:spPr bwMode="gray">
            <a:xfrm>
              <a:off x="362" y="232"/>
              <a:ext cx="68" cy="68"/>
            </a:xfrm>
            <a:prstGeom prst="rect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rgbClr val="0066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defRPr/>
              </a:pPr>
              <a:endParaRPr lang="ja-JP" altLang="en-US"/>
            </a:p>
          </p:txBody>
        </p:sp>
        <p:sp>
          <p:nvSpPr>
            <p:cNvPr id="8" name="Rectangle 10"/>
            <p:cNvSpPr>
              <a:spLocks noChangeArrowheads="1"/>
            </p:cNvSpPr>
            <p:nvPr userDrawn="1"/>
          </p:nvSpPr>
          <p:spPr bwMode="gray">
            <a:xfrm>
              <a:off x="362" y="345"/>
              <a:ext cx="68" cy="68"/>
            </a:xfrm>
            <a:prstGeom prst="rect">
              <a:avLst/>
            </a:prstGeom>
            <a:gradFill rotWithShape="1">
              <a:gsLst>
                <a:gs pos="0">
                  <a:srgbClr val="0066FF"/>
                </a:gs>
                <a:gs pos="100000">
                  <a:srgbClr val="0000CC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defRPr/>
              </a:pPr>
              <a:endParaRPr lang="ja-JP" altLang="en-US"/>
            </a:p>
          </p:txBody>
        </p:sp>
        <p:sp>
          <p:nvSpPr>
            <p:cNvPr id="9" name="Rectangle 11"/>
            <p:cNvSpPr>
              <a:spLocks noChangeArrowheads="1"/>
            </p:cNvSpPr>
            <p:nvPr userDrawn="1"/>
          </p:nvSpPr>
          <p:spPr bwMode="gray">
            <a:xfrm>
              <a:off x="249" y="345"/>
              <a:ext cx="68" cy="68"/>
            </a:xfrm>
            <a:prstGeom prst="rect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rgbClr val="0066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defRPr/>
              </a:pPr>
              <a:endParaRPr lang="ja-JP" altLang="en-US"/>
            </a:p>
          </p:txBody>
        </p:sp>
        <p:sp>
          <p:nvSpPr>
            <p:cNvPr id="10" name="Rectangle 12"/>
            <p:cNvSpPr>
              <a:spLocks noChangeArrowheads="1"/>
            </p:cNvSpPr>
            <p:nvPr userDrawn="1"/>
          </p:nvSpPr>
          <p:spPr bwMode="gray">
            <a:xfrm>
              <a:off x="362" y="459"/>
              <a:ext cx="68" cy="68"/>
            </a:xfrm>
            <a:prstGeom prst="rect">
              <a:avLst/>
            </a:prstGeom>
            <a:gradFill rotWithShape="1">
              <a:gsLst>
                <a:gs pos="0">
                  <a:srgbClr val="0000D6"/>
                </a:gs>
                <a:gs pos="100000">
                  <a:srgbClr val="000099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defRPr/>
              </a:pPr>
              <a:endParaRPr lang="ja-JP" altLang="en-US"/>
            </a:p>
          </p:txBody>
        </p:sp>
        <p:sp>
          <p:nvSpPr>
            <p:cNvPr id="11" name="Rectangle 13"/>
            <p:cNvSpPr>
              <a:spLocks noChangeArrowheads="1"/>
            </p:cNvSpPr>
            <p:nvPr userDrawn="1"/>
          </p:nvSpPr>
          <p:spPr bwMode="gray">
            <a:xfrm>
              <a:off x="249" y="459"/>
              <a:ext cx="68" cy="68"/>
            </a:xfrm>
            <a:prstGeom prst="rect">
              <a:avLst/>
            </a:prstGeom>
            <a:gradFill rotWithShape="1">
              <a:gsLst>
                <a:gs pos="0">
                  <a:srgbClr val="0066FF"/>
                </a:gs>
                <a:gs pos="100000">
                  <a:srgbClr val="0000CC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defRPr/>
              </a:pPr>
              <a:endParaRPr lang="ja-JP" altLang="en-US"/>
            </a:p>
          </p:txBody>
        </p:sp>
        <p:sp>
          <p:nvSpPr>
            <p:cNvPr id="12" name="Rectangle 14"/>
            <p:cNvSpPr>
              <a:spLocks noChangeArrowheads="1"/>
            </p:cNvSpPr>
            <p:nvPr userDrawn="1"/>
          </p:nvSpPr>
          <p:spPr bwMode="gray">
            <a:xfrm>
              <a:off x="476" y="232"/>
              <a:ext cx="68" cy="68"/>
            </a:xfrm>
            <a:prstGeom prst="rect">
              <a:avLst/>
            </a:prstGeom>
            <a:gradFill rotWithShape="1">
              <a:gsLst>
                <a:gs pos="0">
                  <a:srgbClr val="0066FF"/>
                </a:gs>
                <a:gs pos="100000">
                  <a:srgbClr val="0000CC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defRPr/>
              </a:pPr>
              <a:endParaRPr lang="ja-JP" altLang="en-US"/>
            </a:p>
          </p:txBody>
        </p:sp>
        <p:sp>
          <p:nvSpPr>
            <p:cNvPr id="13" name="Rectangle 15"/>
            <p:cNvSpPr>
              <a:spLocks noChangeArrowheads="1"/>
            </p:cNvSpPr>
            <p:nvPr userDrawn="1"/>
          </p:nvSpPr>
          <p:spPr bwMode="gray">
            <a:xfrm>
              <a:off x="476" y="345"/>
              <a:ext cx="68" cy="68"/>
            </a:xfrm>
            <a:prstGeom prst="rect">
              <a:avLst/>
            </a:prstGeom>
            <a:gradFill rotWithShape="1">
              <a:gsLst>
                <a:gs pos="0">
                  <a:srgbClr val="0000D6"/>
                </a:gs>
                <a:gs pos="100000">
                  <a:srgbClr val="000099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defRPr/>
              </a:pPr>
              <a:endParaRPr lang="ja-JP" altLang="en-US"/>
            </a:p>
          </p:txBody>
        </p:sp>
        <p:sp>
          <p:nvSpPr>
            <p:cNvPr id="14" name="Rectangle 16"/>
            <p:cNvSpPr>
              <a:spLocks noChangeArrowheads="1"/>
            </p:cNvSpPr>
            <p:nvPr userDrawn="1"/>
          </p:nvSpPr>
          <p:spPr bwMode="gray">
            <a:xfrm>
              <a:off x="476" y="459"/>
              <a:ext cx="68" cy="68"/>
            </a:xfrm>
            <a:prstGeom prst="rect">
              <a:avLst/>
            </a:prstGeom>
            <a:gradFill rotWithShape="1">
              <a:gsLst>
                <a:gs pos="0">
                  <a:srgbClr val="000099"/>
                </a:gs>
                <a:gs pos="100000">
                  <a:srgbClr val="000066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defRPr/>
              </a:pPr>
              <a:endParaRPr lang="ja-JP" altLang="en-US"/>
            </a:p>
          </p:txBody>
        </p:sp>
      </p:grpSp>
      <p:sp>
        <p:nvSpPr>
          <p:cNvPr id="15" name="AutoShape 17"/>
          <p:cNvSpPr>
            <a:spLocks noChangeArrowheads="1"/>
          </p:cNvSpPr>
          <p:nvPr/>
        </p:nvSpPr>
        <p:spPr bwMode="gray">
          <a:xfrm rot="10800000" flipH="1">
            <a:off x="4763" y="3398838"/>
            <a:ext cx="390525" cy="390525"/>
          </a:xfrm>
          <a:prstGeom prst="rtTriangle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565400"/>
            <a:ext cx="7772400" cy="863600"/>
          </a:xfrm>
        </p:spPr>
        <p:txBody>
          <a:bodyPr/>
          <a:lstStyle>
            <a:lvl1pPr algn="ctr"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1371600" y="3644900"/>
            <a:ext cx="6400800" cy="622300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0"/>
          </p:nvPr>
        </p:nvSpPr>
        <p:spPr bwMode="gray">
          <a:xfrm>
            <a:off x="6486525" y="5589588"/>
            <a:ext cx="2133600" cy="215900"/>
          </a:xfrm>
        </p:spPr>
        <p:txBody>
          <a:bodyPr anchor="t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8F2F0A9-2C33-4C79-B0BA-ACD284C94954}" type="datetimeFigureOut">
              <a:rPr lang="ja-JP" altLang="en-US"/>
              <a:pPr>
                <a:defRPr/>
              </a:pPr>
              <a:t>2020/3/3</a:t>
            </a:fld>
            <a:endParaRPr lang="ja-JP" altLang="en-US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1"/>
          </p:nvPr>
        </p:nvSpPr>
        <p:spPr bwMode="gray">
          <a:xfrm>
            <a:off x="5724525" y="5949950"/>
            <a:ext cx="2895600" cy="215900"/>
          </a:xfrm>
        </p:spPr>
        <p:txBody>
          <a:bodyPr anchor="t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74471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D9664A-2709-4553-9C42-814D1C0CDB52}" type="datetimeFigureOut">
              <a:rPr lang="ja-JP" altLang="en-US"/>
              <a:pPr>
                <a:defRPr/>
              </a:pPr>
              <a:t>2020/3/3</a:t>
            </a:fld>
            <a:endParaRPr lang="ja-JP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526044-D0F8-4B9D-AB33-0E80ABAEAFCF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86144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784975" y="115888"/>
            <a:ext cx="2108200" cy="6049962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115888"/>
            <a:ext cx="6175375" cy="6049962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6D37DA-5F43-4CAF-BBCE-C586BAAB0AD3}" type="datetimeFigureOut">
              <a:rPr lang="ja-JP" altLang="en-US"/>
              <a:pPr>
                <a:defRPr/>
              </a:pPr>
              <a:t>2020/3/3</a:t>
            </a:fld>
            <a:endParaRPr lang="ja-JP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7C130E-7DB6-4A19-AD00-773EE1D79456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93857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45B714-361D-4AB5-BBED-F848BAD6FDDD}" type="datetimeFigureOut">
              <a:rPr lang="ja-JP" altLang="en-US"/>
              <a:pPr>
                <a:defRPr/>
              </a:pPr>
              <a:t>2020/3/3</a:t>
            </a:fld>
            <a:endParaRPr lang="ja-JP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42AEF3-EC12-44F1-A1AE-D9D61DF3D3AE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55326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A6E0E8-9A51-4F47-B192-D27B9AE00BA0}" type="datetimeFigureOut">
              <a:rPr lang="ja-JP" altLang="en-US"/>
              <a:pPr>
                <a:defRPr/>
              </a:pPr>
              <a:t>2020/3/3</a:t>
            </a:fld>
            <a:endParaRPr lang="ja-JP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6FFCF2-097F-480B-910D-59DD80EDF253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55197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165225"/>
            <a:ext cx="4038600" cy="5000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165225"/>
            <a:ext cx="4038600" cy="5000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30A7CD-FC4D-4C4B-9732-BC74DBD8B9D3}" type="datetimeFigureOut">
              <a:rPr lang="ja-JP" altLang="en-US"/>
              <a:pPr>
                <a:defRPr/>
              </a:pPr>
              <a:t>2020/3/3</a:t>
            </a:fld>
            <a:endParaRPr lang="ja-JP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032393-DAA6-407E-BC0B-0785959AFE89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96111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3BFA12-2563-4C6C-81D8-456E624F3238}" type="datetimeFigureOut">
              <a:rPr lang="ja-JP" altLang="en-US"/>
              <a:pPr>
                <a:defRPr/>
              </a:pPr>
              <a:t>2020/3/3</a:t>
            </a:fld>
            <a:endParaRPr lang="ja-JP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56F1E9-D853-413D-B8A0-7014630D5D8B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4580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5591B3-DB9E-45B6-B1E6-87EB978943AD}" type="datetimeFigureOut">
              <a:rPr lang="ja-JP" altLang="en-US"/>
              <a:pPr>
                <a:defRPr/>
              </a:pPr>
              <a:t>2020/3/3</a:t>
            </a:fld>
            <a:endParaRPr lang="ja-JP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E1B30-FD82-4A5D-A66C-918C7FEEF263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81280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757ECC-A417-4B6E-A940-BE21856BE14B}" type="datetimeFigureOut">
              <a:rPr lang="ja-JP" altLang="en-US"/>
              <a:pPr>
                <a:defRPr/>
              </a:pPr>
              <a:t>2020/3/3</a:t>
            </a:fld>
            <a:endParaRPr lang="ja-JP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6A9398-B3EB-462E-B9C7-303F448E2CE0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32679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2D1B07-4C0A-4ADB-8CB2-92158E950BD0}" type="datetimeFigureOut">
              <a:rPr lang="ja-JP" altLang="en-US"/>
              <a:pPr>
                <a:defRPr/>
              </a:pPr>
              <a:t>2020/3/3</a:t>
            </a:fld>
            <a:endParaRPr lang="ja-JP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3BF272-B2B4-47C0-89A3-1F6CF039D1B8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02755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4A1E90-1D97-4E1B-9E4F-14AFC14A6998}" type="datetimeFigureOut">
              <a:rPr lang="ja-JP" altLang="en-US"/>
              <a:pPr>
                <a:defRPr/>
              </a:pPr>
              <a:t>2020/3/3</a:t>
            </a:fld>
            <a:endParaRPr lang="ja-JP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B0EAA9-9D9F-4C50-92CA-C93868A17AAF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39403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65225"/>
            <a:ext cx="8229600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79388" y="6461125"/>
            <a:ext cx="2133600" cy="20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EBE95126-8F09-449C-AE35-A525C0988D99}" type="datetimeFigureOut">
              <a:rPr lang="ja-JP" altLang="en-US"/>
              <a:pPr>
                <a:defRPr/>
              </a:pPr>
              <a:t>2020/3/3</a:t>
            </a:fld>
            <a:endParaRPr lang="ja-JP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61125"/>
            <a:ext cx="2895600" cy="20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31013" y="6461125"/>
            <a:ext cx="2133600" cy="20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C0D00CEF-7968-43CA-9839-154D3392BD57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gray">
          <a:xfrm>
            <a:off x="0" y="0"/>
            <a:ext cx="9144000" cy="836613"/>
          </a:xfrm>
          <a:prstGeom prst="rect">
            <a:avLst/>
          </a:prstGeom>
          <a:gradFill rotWithShape="1">
            <a:gsLst>
              <a:gs pos="0">
                <a:srgbClr val="0038A8"/>
              </a:gs>
              <a:gs pos="100000">
                <a:srgbClr val="00008E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/>
          </a:p>
        </p:txBody>
      </p:sp>
      <p:sp>
        <p:nvSpPr>
          <p:cNvPr id="1031" name="Rectangle 8"/>
          <p:cNvSpPr>
            <a:spLocks noChangeArrowheads="1"/>
          </p:cNvSpPr>
          <p:nvPr/>
        </p:nvSpPr>
        <p:spPr bwMode="gray">
          <a:xfrm>
            <a:off x="179388" y="188913"/>
            <a:ext cx="107950" cy="1079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/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gray">
          <a:xfrm>
            <a:off x="358775" y="188913"/>
            <a:ext cx="107950" cy="10795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0066FF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gray">
          <a:xfrm>
            <a:off x="358775" y="368300"/>
            <a:ext cx="107950" cy="107950"/>
          </a:xfrm>
          <a:prstGeom prst="rect">
            <a:avLst/>
          </a:prstGeom>
          <a:gradFill rotWithShape="1">
            <a:gsLst>
              <a:gs pos="0">
                <a:srgbClr val="0066FF"/>
              </a:gs>
              <a:gs pos="100000">
                <a:srgbClr val="0000CC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gray">
          <a:xfrm>
            <a:off x="179388" y="368300"/>
            <a:ext cx="107950" cy="10795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0066FF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/>
          </a:p>
        </p:txBody>
      </p:sp>
      <p:sp>
        <p:nvSpPr>
          <p:cNvPr id="1035" name="Rectangle 12"/>
          <p:cNvSpPr>
            <a:spLocks noChangeArrowheads="1"/>
          </p:cNvSpPr>
          <p:nvPr/>
        </p:nvSpPr>
        <p:spPr bwMode="gray">
          <a:xfrm>
            <a:off x="358775" y="549275"/>
            <a:ext cx="107950" cy="107950"/>
          </a:xfrm>
          <a:prstGeom prst="rect">
            <a:avLst/>
          </a:prstGeom>
          <a:gradFill rotWithShape="1">
            <a:gsLst>
              <a:gs pos="0">
                <a:srgbClr val="0000D6"/>
              </a:gs>
              <a:gs pos="100000">
                <a:srgbClr val="000099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/>
          </a:p>
        </p:txBody>
      </p:sp>
      <p:sp>
        <p:nvSpPr>
          <p:cNvPr id="1036" name="Rectangle 13"/>
          <p:cNvSpPr>
            <a:spLocks noChangeArrowheads="1"/>
          </p:cNvSpPr>
          <p:nvPr/>
        </p:nvSpPr>
        <p:spPr bwMode="gray">
          <a:xfrm>
            <a:off x="179388" y="549275"/>
            <a:ext cx="107950" cy="107950"/>
          </a:xfrm>
          <a:prstGeom prst="rect">
            <a:avLst/>
          </a:prstGeom>
          <a:gradFill rotWithShape="1">
            <a:gsLst>
              <a:gs pos="0">
                <a:srgbClr val="0066FF"/>
              </a:gs>
              <a:gs pos="100000">
                <a:srgbClr val="0000CC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/>
          </a:p>
        </p:txBody>
      </p:sp>
      <p:sp>
        <p:nvSpPr>
          <p:cNvPr id="1037" name="Rectangle 14"/>
          <p:cNvSpPr>
            <a:spLocks noChangeArrowheads="1"/>
          </p:cNvSpPr>
          <p:nvPr/>
        </p:nvSpPr>
        <p:spPr bwMode="gray">
          <a:xfrm>
            <a:off x="539750" y="188913"/>
            <a:ext cx="107950" cy="107950"/>
          </a:xfrm>
          <a:prstGeom prst="rect">
            <a:avLst/>
          </a:prstGeom>
          <a:gradFill rotWithShape="1">
            <a:gsLst>
              <a:gs pos="0">
                <a:srgbClr val="0066FF"/>
              </a:gs>
              <a:gs pos="100000">
                <a:srgbClr val="0000CC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/>
          </a:p>
        </p:txBody>
      </p:sp>
      <p:sp>
        <p:nvSpPr>
          <p:cNvPr id="1038" name="Rectangle 15"/>
          <p:cNvSpPr>
            <a:spLocks noChangeArrowheads="1"/>
          </p:cNvSpPr>
          <p:nvPr/>
        </p:nvSpPr>
        <p:spPr bwMode="gray">
          <a:xfrm>
            <a:off x="539750" y="368300"/>
            <a:ext cx="107950" cy="107950"/>
          </a:xfrm>
          <a:prstGeom prst="rect">
            <a:avLst/>
          </a:prstGeom>
          <a:gradFill rotWithShape="1">
            <a:gsLst>
              <a:gs pos="0">
                <a:srgbClr val="0000D6"/>
              </a:gs>
              <a:gs pos="100000">
                <a:srgbClr val="000099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/>
          </a:p>
        </p:txBody>
      </p:sp>
      <p:sp>
        <p:nvSpPr>
          <p:cNvPr id="1039" name="Rectangle 16"/>
          <p:cNvSpPr>
            <a:spLocks noChangeArrowheads="1"/>
          </p:cNvSpPr>
          <p:nvPr/>
        </p:nvSpPr>
        <p:spPr bwMode="gray">
          <a:xfrm>
            <a:off x="539750" y="549275"/>
            <a:ext cx="107950" cy="107950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rgbClr val="000066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/>
          </a:p>
        </p:txBody>
      </p:sp>
      <p:sp>
        <p:nvSpPr>
          <p:cNvPr id="104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827088" y="115888"/>
            <a:ext cx="8066087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30" r:id="rId1"/>
    <p:sldLayoutId id="2147484620" r:id="rId2"/>
    <p:sldLayoutId id="2147484621" r:id="rId3"/>
    <p:sldLayoutId id="2147484622" r:id="rId4"/>
    <p:sldLayoutId id="2147484623" r:id="rId5"/>
    <p:sldLayoutId id="2147484624" r:id="rId6"/>
    <p:sldLayoutId id="2147484625" r:id="rId7"/>
    <p:sldLayoutId id="2147484626" r:id="rId8"/>
    <p:sldLayoutId id="2147484627" r:id="rId9"/>
    <p:sldLayoutId id="2147484628" r:id="rId10"/>
    <p:sldLayoutId id="214748462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Arial" charset="0"/>
          <a:ea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Arial" charset="0"/>
          <a:ea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Arial" charset="0"/>
          <a:ea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Arial" charset="0"/>
          <a:ea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Arial" charset="0"/>
          <a:ea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Arial" charset="0"/>
          <a:ea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kashiYoshinaga/OpenCV-Python-Learning/blob/master/OpenCV-Learnig/03.%20&#12459;&#12513;&#12521;&#30011;&#20687;&#12398;&#12522;&#12450;&#12523;&#12479;&#12452;&#12512;&#34920;&#31034;.ipynb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667FF7-5C05-4627-9CD4-B71D08F5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Meiryo UI" panose="020B0604030504040204" pitchFamily="34" charset="-128"/>
                <a:ea typeface="Meiryo UI" panose="020B0604030504040204" pitchFamily="34" charset="-128"/>
              </a:rPr>
              <a:t>事前準備</a:t>
            </a:r>
            <a:endParaRPr kumimoji="1" lang="ja-JP" altLang="en-US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9" name="コンテンツ プレースホルダ 2">
            <a:extLst>
              <a:ext uri="{FF2B5EF4-FFF2-40B4-BE49-F238E27FC236}">
                <a16:creationId xmlns:a16="http://schemas.microsoft.com/office/drawing/2014/main" id="{29837834-986B-4078-AA3E-E2B09B612A08}"/>
              </a:ext>
            </a:extLst>
          </p:cNvPr>
          <p:cNvSpPr txBox="1">
            <a:spLocks/>
          </p:cNvSpPr>
          <p:nvPr/>
        </p:nvSpPr>
        <p:spPr>
          <a:xfrm>
            <a:off x="539552" y="1412776"/>
            <a:ext cx="8389279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Aft>
                <a:spcPts val="1200"/>
              </a:spcAft>
              <a:buClr>
                <a:srgbClr val="0070C0"/>
              </a:buClr>
              <a:buFont typeface="Wingdings" pitchFamily="2" charset="2"/>
              <a:buChar char="p"/>
            </a:pPr>
            <a:r>
              <a:rPr lang="en-US" altLang="ja-JP" sz="3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ANACONDA</a:t>
            </a:r>
            <a:r>
              <a:rPr lang="ja-JP" altLang="en-US" sz="3600" kern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のインストール</a:t>
            </a:r>
            <a:endParaRPr lang="en-US" altLang="ja-JP" sz="3600" kern="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>
              <a:spcAft>
                <a:spcPts val="1200"/>
              </a:spcAft>
              <a:buClr>
                <a:srgbClr val="0070C0"/>
              </a:buClr>
              <a:buFont typeface="Wingdings" pitchFamily="2" charset="2"/>
              <a:buChar char="p"/>
            </a:pPr>
            <a:r>
              <a:rPr lang="en-US" altLang="ja-JP" sz="3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ja-JP" altLang="en-US" sz="3600" kern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勉強用の環境設定</a:t>
            </a:r>
            <a:endParaRPr lang="en-US" altLang="ja-JP" sz="3600" kern="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>
              <a:spcAft>
                <a:spcPts val="1200"/>
              </a:spcAft>
              <a:buClr>
                <a:srgbClr val="0070C0"/>
              </a:buClr>
              <a:buFont typeface="Wingdings" pitchFamily="2" charset="2"/>
              <a:buChar char="p"/>
            </a:pPr>
            <a:r>
              <a:rPr lang="en-US" altLang="ja-JP" sz="3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OpenCV</a:t>
            </a:r>
            <a:r>
              <a:rPr lang="ja-JP" altLang="en-US" sz="3600" kern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のインストール</a:t>
            </a:r>
            <a:endParaRPr lang="en-US" altLang="ja-JP" sz="3600" kern="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>
              <a:spcAft>
                <a:spcPts val="1200"/>
              </a:spcAft>
              <a:buClr>
                <a:srgbClr val="0070C0"/>
              </a:buClr>
              <a:buFont typeface="Wingdings" pitchFamily="2" charset="2"/>
              <a:buChar char="p"/>
            </a:pPr>
            <a:r>
              <a:rPr lang="en-US" altLang="ja-JP" sz="3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ja-JP" altLang="en-US" sz="3600" kern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関連ライブラリのインストール</a:t>
            </a:r>
            <a:endParaRPr lang="en-US" altLang="ja-JP" sz="3600" kern="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>
              <a:spcAft>
                <a:spcPts val="1200"/>
              </a:spcAft>
              <a:buClr>
                <a:srgbClr val="0070C0"/>
              </a:buClr>
              <a:buFont typeface="Wingdings" pitchFamily="2" charset="2"/>
              <a:buChar char="p"/>
            </a:pPr>
            <a:r>
              <a:rPr lang="en-US" altLang="ja-JP" sz="3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ja-JP" altLang="en-US" sz="3600" kern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エディタのインストール</a:t>
            </a:r>
            <a:endParaRPr lang="en-US" altLang="ja-JP" sz="3600" kern="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>
              <a:spcAft>
                <a:spcPts val="1200"/>
              </a:spcAft>
              <a:buClr>
                <a:srgbClr val="0070C0"/>
              </a:buClr>
              <a:buFont typeface="Wingdings" pitchFamily="2" charset="2"/>
              <a:buChar char="p"/>
            </a:pPr>
            <a:r>
              <a:rPr lang="en-US" altLang="ja-JP" sz="3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ja-JP" altLang="en-US" sz="3600" kern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動作確認</a:t>
            </a:r>
            <a:endParaRPr lang="en-US" altLang="ja-JP" sz="3600" kern="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0022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667FF7-5C05-4627-9CD4-B71D08F5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Meiryo UI" panose="020B0604030504040204" pitchFamily="34" charset="-128"/>
                <a:ea typeface="Meiryo UI" panose="020B0604030504040204" pitchFamily="34" charset="-128"/>
              </a:rPr>
              <a:t>ANACONDA</a:t>
            </a:r>
            <a:r>
              <a:rPr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のインストール</a:t>
            </a:r>
            <a:endParaRPr kumimoji="1" lang="ja-JP" altLang="en-US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36082F70-2111-7F40-A592-9C655C65F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0284" y="1698770"/>
            <a:ext cx="6882116" cy="4753512"/>
          </a:xfrm>
        </p:spPr>
      </p:pic>
      <p:sp>
        <p:nvSpPr>
          <p:cNvPr id="6" name="線吹き出し 1 (枠付き) 5">
            <a:extLst>
              <a:ext uri="{FF2B5EF4-FFF2-40B4-BE49-F238E27FC236}">
                <a16:creationId xmlns:a16="http://schemas.microsoft.com/office/drawing/2014/main" id="{8747D5AA-0091-2247-9F23-2B8DC682EB4C}"/>
              </a:ext>
            </a:extLst>
          </p:cNvPr>
          <p:cNvSpPr/>
          <p:nvPr/>
        </p:nvSpPr>
        <p:spPr>
          <a:xfrm>
            <a:off x="5868144" y="5301208"/>
            <a:ext cx="1512168" cy="504056"/>
          </a:xfrm>
          <a:prstGeom prst="borderCallout1">
            <a:avLst>
              <a:gd name="adj1" fmla="val 100132"/>
              <a:gd name="adj2" fmla="val 69170"/>
              <a:gd name="adj3" fmla="val 184645"/>
              <a:gd name="adj4" fmla="val 91395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20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閉じる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F130A4-D993-E04A-94BC-E3CA9DCDB1B8}"/>
              </a:ext>
            </a:extLst>
          </p:cNvPr>
          <p:cNvSpPr/>
          <p:nvPr/>
        </p:nvSpPr>
        <p:spPr>
          <a:xfrm>
            <a:off x="2029869" y="1051752"/>
            <a:ext cx="5660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インストールが終わったら最後に閉じるをクリック</a:t>
            </a:r>
            <a:endParaRPr lang="en-US" altLang="ja-JP" sz="24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9697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667FF7-5C05-4627-9CD4-B71D08F5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事前準備</a:t>
            </a:r>
            <a:endParaRPr kumimoji="1" lang="ja-JP" altLang="en-US" dirty="0"/>
          </a:p>
        </p:txBody>
      </p:sp>
      <p:sp>
        <p:nvSpPr>
          <p:cNvPr id="9" name="コンテンツ プレースホルダ 2">
            <a:extLst>
              <a:ext uri="{FF2B5EF4-FFF2-40B4-BE49-F238E27FC236}">
                <a16:creationId xmlns:a16="http://schemas.microsoft.com/office/drawing/2014/main" id="{29837834-986B-4078-AA3E-E2B09B612A08}"/>
              </a:ext>
            </a:extLst>
          </p:cNvPr>
          <p:cNvSpPr txBox="1">
            <a:spLocks/>
          </p:cNvSpPr>
          <p:nvPr/>
        </p:nvSpPr>
        <p:spPr>
          <a:xfrm>
            <a:off x="539552" y="1412776"/>
            <a:ext cx="8389279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itchFamily="2" charset="2"/>
              <a:buChar char="p"/>
            </a:pPr>
            <a:r>
              <a:rPr lang="en-US" altLang="ja-JP" sz="3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3600" kern="0" dirty="0">
                <a:solidFill>
                  <a:schemeClr val="bg1">
                    <a:lumMod val="6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ANACONDA</a:t>
            </a:r>
            <a:r>
              <a:rPr lang="ja-JP" altLang="en-US" sz="3600" kern="0">
                <a:solidFill>
                  <a:schemeClr val="bg1">
                    <a:lumMod val="6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のインストール</a:t>
            </a:r>
            <a:endParaRPr lang="en-US" altLang="ja-JP" sz="3600" kern="0" dirty="0">
              <a:solidFill>
                <a:schemeClr val="bg1">
                  <a:lumMod val="6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spcAft>
                <a:spcPts val="1200"/>
              </a:spcAft>
              <a:buClr>
                <a:srgbClr val="0070C0"/>
              </a:buClr>
              <a:buFont typeface="Wingdings" pitchFamily="2" charset="2"/>
              <a:buChar char="p"/>
            </a:pPr>
            <a:r>
              <a:rPr lang="en-US" altLang="ja-JP" sz="3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ja-JP" altLang="en-US" sz="3600" kern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勉強用の環境設定</a:t>
            </a:r>
            <a:endParaRPr lang="en-US" altLang="ja-JP" sz="3600" kern="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itchFamily="2" charset="2"/>
              <a:buChar char="p"/>
            </a:pPr>
            <a:r>
              <a:rPr lang="en-US" altLang="ja-JP" sz="3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3600" kern="0" dirty="0">
                <a:solidFill>
                  <a:schemeClr val="bg1">
                    <a:lumMod val="6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OpenCV</a:t>
            </a:r>
            <a:r>
              <a:rPr lang="ja-JP" altLang="en-US" sz="3600" kern="0">
                <a:solidFill>
                  <a:schemeClr val="bg1">
                    <a:lumMod val="6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のインストール</a:t>
            </a:r>
            <a:endParaRPr lang="en-US" altLang="ja-JP" sz="3600" kern="0" dirty="0">
              <a:solidFill>
                <a:schemeClr val="bg1">
                  <a:lumMod val="6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itchFamily="2" charset="2"/>
              <a:buChar char="p"/>
            </a:pPr>
            <a:r>
              <a:rPr lang="en-US" altLang="ja-JP" sz="3600" kern="0" dirty="0">
                <a:solidFill>
                  <a:schemeClr val="bg1">
                    <a:lumMod val="6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ja-JP" altLang="en-US" sz="3600" kern="0">
                <a:solidFill>
                  <a:schemeClr val="bg1">
                    <a:lumMod val="6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関連ライブラリのインストール</a:t>
            </a:r>
            <a:endParaRPr lang="en-US" altLang="ja-JP" sz="3600" kern="0" dirty="0">
              <a:solidFill>
                <a:schemeClr val="bg1">
                  <a:lumMod val="6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itchFamily="2" charset="2"/>
              <a:buChar char="p"/>
            </a:pPr>
            <a:r>
              <a:rPr lang="en-US" altLang="ja-JP" sz="3600" kern="0" dirty="0">
                <a:solidFill>
                  <a:schemeClr val="bg1">
                    <a:lumMod val="6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ja-JP" altLang="en-US" sz="3600" kern="0">
                <a:solidFill>
                  <a:schemeClr val="bg1">
                    <a:lumMod val="6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エディタのインストール</a:t>
            </a:r>
            <a:endParaRPr lang="en-US" altLang="ja-JP" sz="3600" kern="0" dirty="0">
              <a:solidFill>
                <a:schemeClr val="bg1">
                  <a:lumMod val="6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itchFamily="2" charset="2"/>
              <a:buChar char="p"/>
            </a:pPr>
            <a:r>
              <a:rPr lang="en-US" altLang="ja-JP" sz="3600" kern="0" dirty="0">
                <a:solidFill>
                  <a:schemeClr val="bg1">
                    <a:lumMod val="6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ja-JP" altLang="en-US" sz="3600" kern="0">
                <a:solidFill>
                  <a:schemeClr val="bg1">
                    <a:lumMod val="6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動作確認</a:t>
            </a:r>
            <a:endParaRPr lang="en-US" altLang="ja-JP" sz="3600" kern="0" dirty="0">
              <a:solidFill>
                <a:schemeClr val="bg1">
                  <a:lumMod val="6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7982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667FF7-5C05-4627-9CD4-B71D08F5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Meiryo UI" panose="020B0604030504040204" pitchFamily="34" charset="-128"/>
                <a:ea typeface="Meiryo UI" panose="020B0604030504040204" pitchFamily="34" charset="-128"/>
              </a:rPr>
              <a:t>Anaconda</a:t>
            </a:r>
            <a:r>
              <a:rPr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の起動</a:t>
            </a:r>
            <a:endParaRPr kumimoji="1" lang="ja-JP" altLang="en-US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36082F70-2111-7F40-A592-9C655C65F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667" y="1772816"/>
            <a:ext cx="7843827" cy="4680520"/>
          </a:xfrm>
        </p:spPr>
      </p:pic>
      <p:sp>
        <p:nvSpPr>
          <p:cNvPr id="6" name="線吹き出し 1 (枠付き) 5">
            <a:extLst>
              <a:ext uri="{FF2B5EF4-FFF2-40B4-BE49-F238E27FC236}">
                <a16:creationId xmlns:a16="http://schemas.microsoft.com/office/drawing/2014/main" id="{8747D5AA-0091-2247-9F23-2B8DC682EB4C}"/>
              </a:ext>
            </a:extLst>
          </p:cNvPr>
          <p:cNvSpPr/>
          <p:nvPr/>
        </p:nvSpPr>
        <p:spPr>
          <a:xfrm>
            <a:off x="5868144" y="5589240"/>
            <a:ext cx="1512168" cy="504056"/>
          </a:xfrm>
          <a:prstGeom prst="borderCallout1">
            <a:avLst>
              <a:gd name="adj1" fmla="val 1869"/>
              <a:gd name="adj2" fmla="val 57412"/>
              <a:gd name="adj3" fmla="val -62272"/>
              <a:gd name="adj4" fmla="val 43523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20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起動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F130A4-D993-E04A-94BC-E3CA9DCDB1B8}"/>
              </a:ext>
            </a:extLst>
          </p:cNvPr>
          <p:cNvSpPr/>
          <p:nvPr/>
        </p:nvSpPr>
        <p:spPr>
          <a:xfrm>
            <a:off x="2357076" y="1110680"/>
            <a:ext cx="40570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Meiryo UI" panose="020B0604030504040204" pitchFamily="34" charset="-128"/>
                <a:ea typeface="Meiryo UI" panose="020B0604030504040204" pitchFamily="34" charset="-128"/>
              </a:rPr>
              <a:t>Anaconda Navigator</a:t>
            </a:r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を起動</a:t>
            </a:r>
            <a:endParaRPr lang="en-US" altLang="ja-JP" sz="24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0519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667FF7-5C05-4627-9CD4-B71D08F5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勉強用の環境を作る</a:t>
            </a:r>
            <a:endParaRPr kumimoji="1" lang="ja-JP" altLang="en-US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36082F70-2111-7F40-A592-9C655C65F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935" y="1772816"/>
            <a:ext cx="8066087" cy="4906050"/>
          </a:xfrm>
        </p:spPr>
      </p:pic>
      <p:sp>
        <p:nvSpPr>
          <p:cNvPr id="6" name="線吹き出し 1 (枠付き) 5">
            <a:extLst>
              <a:ext uri="{FF2B5EF4-FFF2-40B4-BE49-F238E27FC236}">
                <a16:creationId xmlns:a16="http://schemas.microsoft.com/office/drawing/2014/main" id="{8747D5AA-0091-2247-9F23-2B8DC682EB4C}"/>
              </a:ext>
            </a:extLst>
          </p:cNvPr>
          <p:cNvSpPr/>
          <p:nvPr/>
        </p:nvSpPr>
        <p:spPr>
          <a:xfrm>
            <a:off x="683568" y="4077072"/>
            <a:ext cx="2125464" cy="504056"/>
          </a:xfrm>
          <a:prstGeom prst="borderCallout1">
            <a:avLst>
              <a:gd name="adj1" fmla="val -3170"/>
              <a:gd name="adj2" fmla="val 42474"/>
              <a:gd name="adj3" fmla="val -231082"/>
              <a:gd name="adj4" fmla="val 20007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200" dirty="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Environments</a:t>
            </a:r>
            <a:endParaRPr kumimoji="1" lang="ja-JP" altLang="en-US" sz="2200">
              <a:solidFill>
                <a:srgbClr val="C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F130A4-D993-E04A-94BC-E3CA9DCDB1B8}"/>
              </a:ext>
            </a:extLst>
          </p:cNvPr>
          <p:cNvSpPr/>
          <p:nvPr/>
        </p:nvSpPr>
        <p:spPr>
          <a:xfrm>
            <a:off x="1005482" y="1048521"/>
            <a:ext cx="71309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画面左側の列に表示されている</a:t>
            </a:r>
            <a:r>
              <a:rPr lang="en-US" altLang="ja-JP" sz="2400" dirty="0">
                <a:latin typeface="Meiryo UI" panose="020B0604030504040204" pitchFamily="34" charset="-128"/>
                <a:ea typeface="Meiryo UI" panose="020B0604030504040204" pitchFamily="34" charset="-128"/>
              </a:rPr>
              <a:t>Environments</a:t>
            </a:r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をクリック</a:t>
            </a:r>
            <a:endParaRPr lang="en-US" altLang="ja-JP" sz="24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6407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667FF7-5C05-4627-9CD4-B71D08F5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勉強用の環境を作る</a:t>
            </a:r>
            <a:endParaRPr kumimoji="1" lang="ja-JP" altLang="en-US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36082F70-2111-7F40-A592-9C655C65F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935" y="1772816"/>
            <a:ext cx="8066087" cy="4906049"/>
          </a:xfrm>
        </p:spPr>
      </p:pic>
      <p:sp>
        <p:nvSpPr>
          <p:cNvPr id="6" name="線吹き出し 1 (枠付き) 5">
            <a:extLst>
              <a:ext uri="{FF2B5EF4-FFF2-40B4-BE49-F238E27FC236}">
                <a16:creationId xmlns:a16="http://schemas.microsoft.com/office/drawing/2014/main" id="{8747D5AA-0091-2247-9F23-2B8DC682EB4C}"/>
              </a:ext>
            </a:extLst>
          </p:cNvPr>
          <p:cNvSpPr/>
          <p:nvPr/>
        </p:nvSpPr>
        <p:spPr>
          <a:xfrm>
            <a:off x="1907704" y="4797152"/>
            <a:ext cx="2125464" cy="504056"/>
          </a:xfrm>
          <a:prstGeom prst="borderCallout1">
            <a:avLst>
              <a:gd name="adj1" fmla="val 105171"/>
              <a:gd name="adj2" fmla="val 35304"/>
              <a:gd name="adj3" fmla="val 318182"/>
              <a:gd name="adj4" fmla="val 9849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200" dirty="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Create</a:t>
            </a:r>
            <a:endParaRPr kumimoji="1" lang="ja-JP" altLang="en-US" sz="2200">
              <a:solidFill>
                <a:srgbClr val="C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F130A4-D993-E04A-94BC-E3CA9DCDB1B8}"/>
              </a:ext>
            </a:extLst>
          </p:cNvPr>
          <p:cNvSpPr/>
          <p:nvPr/>
        </p:nvSpPr>
        <p:spPr>
          <a:xfrm>
            <a:off x="2736181" y="1048521"/>
            <a:ext cx="36695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画面下方の</a:t>
            </a:r>
            <a:r>
              <a:rPr lang="en-US" altLang="ja-JP" sz="2400" dirty="0">
                <a:latin typeface="Meiryo UI" panose="020B0604030504040204" pitchFamily="34" charset="-128"/>
                <a:ea typeface="Meiryo UI" panose="020B0604030504040204" pitchFamily="34" charset="-128"/>
              </a:rPr>
              <a:t>Create</a:t>
            </a:r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をクリック</a:t>
            </a:r>
            <a:endParaRPr lang="en-US" altLang="ja-JP" sz="24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89972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667FF7-5C05-4627-9CD4-B71D08F5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勉強用の環境を作る</a:t>
            </a:r>
            <a:endParaRPr kumimoji="1" lang="ja-JP" altLang="en-US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36082F70-2111-7F40-A592-9C655C65F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934" y="2012104"/>
            <a:ext cx="8066087" cy="4297216"/>
          </a:xfrm>
        </p:spPr>
      </p:pic>
      <p:sp>
        <p:nvSpPr>
          <p:cNvPr id="6" name="線吹き出し 1 (枠付き) 5">
            <a:extLst>
              <a:ext uri="{FF2B5EF4-FFF2-40B4-BE49-F238E27FC236}">
                <a16:creationId xmlns:a16="http://schemas.microsoft.com/office/drawing/2014/main" id="{8747D5AA-0091-2247-9F23-2B8DC682EB4C}"/>
              </a:ext>
            </a:extLst>
          </p:cNvPr>
          <p:cNvSpPr/>
          <p:nvPr/>
        </p:nvSpPr>
        <p:spPr>
          <a:xfrm>
            <a:off x="5436096" y="2240675"/>
            <a:ext cx="2125464" cy="504056"/>
          </a:xfrm>
          <a:prstGeom prst="borderCallout1">
            <a:avLst>
              <a:gd name="adj1" fmla="val 85015"/>
              <a:gd name="adj2" fmla="val 51"/>
              <a:gd name="adj3" fmla="val 179606"/>
              <a:gd name="adj4" fmla="val -72011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20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名前をつける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F130A4-D993-E04A-94BC-E3CA9DCDB1B8}"/>
              </a:ext>
            </a:extLst>
          </p:cNvPr>
          <p:cNvSpPr/>
          <p:nvPr/>
        </p:nvSpPr>
        <p:spPr>
          <a:xfrm>
            <a:off x="636239" y="1196752"/>
            <a:ext cx="78962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環境名の設定と</a:t>
            </a:r>
            <a:r>
              <a:rPr lang="en-US" altLang="ja-JP" sz="2400" dirty="0">
                <a:latin typeface="Meiryo UI" panose="020B0604030504040204" pitchFamily="34" charset="-128"/>
                <a:ea typeface="Meiryo UI" panose="020B0604030504040204" pitchFamily="34" charset="-128"/>
              </a:rPr>
              <a:t>Python 3.7</a:t>
            </a:r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を選択し、最後に</a:t>
            </a:r>
            <a:r>
              <a:rPr lang="en-US" altLang="ja-JP" sz="2400" dirty="0">
                <a:latin typeface="Meiryo UI" panose="020B0604030504040204" pitchFamily="34" charset="-128"/>
                <a:ea typeface="Meiryo UI" panose="020B0604030504040204" pitchFamily="34" charset="-128"/>
              </a:rPr>
              <a:t>Create</a:t>
            </a:r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をクリック</a:t>
            </a:r>
            <a:endParaRPr lang="en-US" altLang="ja-JP" sz="24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8" name="線吹き出し 1 (枠付き) 7">
            <a:extLst>
              <a:ext uri="{FF2B5EF4-FFF2-40B4-BE49-F238E27FC236}">
                <a16:creationId xmlns:a16="http://schemas.microsoft.com/office/drawing/2014/main" id="{744BCB13-AB8F-6B44-85B5-E4234D34191B}"/>
              </a:ext>
            </a:extLst>
          </p:cNvPr>
          <p:cNvSpPr/>
          <p:nvPr/>
        </p:nvSpPr>
        <p:spPr>
          <a:xfrm>
            <a:off x="5686896" y="3536819"/>
            <a:ext cx="2557512" cy="504056"/>
          </a:xfrm>
          <a:prstGeom prst="borderCallout1">
            <a:avLst>
              <a:gd name="adj1" fmla="val 64858"/>
              <a:gd name="adj2" fmla="val 51"/>
              <a:gd name="adj3" fmla="val 159450"/>
              <a:gd name="adj4" fmla="val -58603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200" dirty="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Phthon3.7</a:t>
            </a:r>
            <a:r>
              <a:rPr kumimoji="1" lang="ja-JP" altLang="en-US" sz="220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を選択</a:t>
            </a:r>
          </a:p>
        </p:txBody>
      </p:sp>
      <p:sp>
        <p:nvSpPr>
          <p:cNvPr id="9" name="線吹き出し 1 (枠付き) 8">
            <a:extLst>
              <a:ext uri="{FF2B5EF4-FFF2-40B4-BE49-F238E27FC236}">
                <a16:creationId xmlns:a16="http://schemas.microsoft.com/office/drawing/2014/main" id="{0A30C7D2-2235-9D4B-98D9-FE44D355153A}"/>
              </a:ext>
            </a:extLst>
          </p:cNvPr>
          <p:cNvSpPr/>
          <p:nvPr/>
        </p:nvSpPr>
        <p:spPr>
          <a:xfrm>
            <a:off x="6435824" y="4904971"/>
            <a:ext cx="1664568" cy="504056"/>
          </a:xfrm>
          <a:prstGeom prst="borderCallout1">
            <a:avLst>
              <a:gd name="adj1" fmla="val 102651"/>
              <a:gd name="adj2" fmla="val 52688"/>
              <a:gd name="adj3" fmla="val 159450"/>
              <a:gd name="adj4" fmla="val 64719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200" dirty="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Create</a:t>
            </a:r>
            <a:endParaRPr kumimoji="1" lang="ja-JP" altLang="en-US" sz="2200">
              <a:solidFill>
                <a:srgbClr val="C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66964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667FF7-5C05-4627-9CD4-B71D08F5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Meiryo UI" panose="020B0604030504040204" pitchFamily="34" charset="-128"/>
                <a:ea typeface="Meiryo UI" panose="020B0604030504040204" pitchFamily="34" charset="-128"/>
              </a:rPr>
              <a:t>事前準備</a:t>
            </a:r>
            <a:endParaRPr kumimoji="1" lang="ja-JP" altLang="en-US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9" name="コンテンツ プレースホルダ 2">
            <a:extLst>
              <a:ext uri="{FF2B5EF4-FFF2-40B4-BE49-F238E27FC236}">
                <a16:creationId xmlns:a16="http://schemas.microsoft.com/office/drawing/2014/main" id="{29837834-986B-4078-AA3E-E2B09B612A08}"/>
              </a:ext>
            </a:extLst>
          </p:cNvPr>
          <p:cNvSpPr txBox="1">
            <a:spLocks/>
          </p:cNvSpPr>
          <p:nvPr/>
        </p:nvSpPr>
        <p:spPr>
          <a:xfrm>
            <a:off x="539552" y="1412776"/>
            <a:ext cx="8389279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itchFamily="2" charset="2"/>
              <a:buChar char="p"/>
            </a:pPr>
            <a:r>
              <a:rPr lang="en-US" altLang="ja-JP" sz="3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ja-JP" sz="3600" kern="0" dirty="0">
                <a:solidFill>
                  <a:schemeClr val="bg1">
                    <a:lumMod val="6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ANACONDA</a:t>
            </a:r>
            <a:r>
              <a:rPr lang="ja-JP" altLang="en-US" sz="3600" kern="0">
                <a:solidFill>
                  <a:schemeClr val="bg1">
                    <a:lumMod val="6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のインストール</a:t>
            </a:r>
            <a:endParaRPr lang="en-US" altLang="ja-JP" sz="3600" kern="0" dirty="0">
              <a:solidFill>
                <a:schemeClr val="bg1">
                  <a:lumMod val="6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itchFamily="2" charset="2"/>
              <a:buChar char="p"/>
            </a:pPr>
            <a:r>
              <a:rPr lang="en-US" altLang="ja-JP" sz="3600" kern="0" dirty="0">
                <a:solidFill>
                  <a:schemeClr val="bg1">
                    <a:lumMod val="6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ja-JP" altLang="en-US" sz="3600" kern="0">
                <a:solidFill>
                  <a:schemeClr val="bg1">
                    <a:lumMod val="6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勉強用の環境設定</a:t>
            </a:r>
            <a:endParaRPr lang="en-US" altLang="ja-JP" sz="3600" kern="0" dirty="0">
              <a:solidFill>
                <a:schemeClr val="bg1">
                  <a:lumMod val="6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>
              <a:spcAft>
                <a:spcPts val="1200"/>
              </a:spcAft>
              <a:buClr>
                <a:srgbClr val="0070C0"/>
              </a:buClr>
              <a:buFont typeface="Wingdings" pitchFamily="2" charset="2"/>
              <a:buChar char="p"/>
            </a:pPr>
            <a:r>
              <a:rPr lang="en-US" altLang="ja-JP" sz="3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OpenCV</a:t>
            </a:r>
            <a:r>
              <a:rPr lang="ja-JP" altLang="en-US" sz="3600" kern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のインストール</a:t>
            </a:r>
            <a:endParaRPr lang="en-US" altLang="ja-JP" sz="3600" kern="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itchFamily="2" charset="2"/>
              <a:buChar char="p"/>
            </a:pPr>
            <a:r>
              <a:rPr lang="en-US" altLang="ja-JP" sz="3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ja-JP" altLang="en-US" sz="3600" kern="0">
                <a:solidFill>
                  <a:schemeClr val="bg1">
                    <a:lumMod val="6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関連ライブラリのインストール</a:t>
            </a:r>
            <a:endParaRPr lang="en-US" altLang="ja-JP" sz="3600" kern="0" dirty="0">
              <a:solidFill>
                <a:schemeClr val="bg1">
                  <a:lumMod val="6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itchFamily="2" charset="2"/>
              <a:buChar char="p"/>
            </a:pPr>
            <a:r>
              <a:rPr lang="en-US" altLang="ja-JP" sz="3600" kern="0" dirty="0">
                <a:solidFill>
                  <a:schemeClr val="bg1">
                    <a:lumMod val="6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ja-JP" altLang="en-US" sz="3600" kern="0">
                <a:solidFill>
                  <a:schemeClr val="bg1">
                    <a:lumMod val="6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エディタのインストール</a:t>
            </a:r>
            <a:endParaRPr lang="en-US" altLang="ja-JP" sz="3600" kern="0" dirty="0">
              <a:solidFill>
                <a:schemeClr val="bg1">
                  <a:lumMod val="6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itchFamily="2" charset="2"/>
              <a:buChar char="p"/>
            </a:pPr>
            <a:r>
              <a:rPr lang="en-US" altLang="ja-JP" sz="3600" kern="0" dirty="0">
                <a:solidFill>
                  <a:schemeClr val="bg1">
                    <a:lumMod val="6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ja-JP" altLang="en-US" sz="3600" kern="0">
                <a:solidFill>
                  <a:schemeClr val="bg1">
                    <a:lumMod val="6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動作確認</a:t>
            </a:r>
            <a:endParaRPr lang="en-US" altLang="ja-JP" sz="3600" kern="0" dirty="0">
              <a:solidFill>
                <a:schemeClr val="bg1">
                  <a:lumMod val="6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2446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667FF7-5C05-4627-9CD4-B71D08F5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Meiryo UI" panose="020B0604030504040204" pitchFamily="34" charset="-128"/>
                <a:ea typeface="Meiryo UI" panose="020B0604030504040204" pitchFamily="34" charset="-128"/>
              </a:rPr>
              <a:t>OpenCV</a:t>
            </a:r>
            <a:r>
              <a:rPr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のインストール</a:t>
            </a:r>
            <a:endParaRPr kumimoji="1" lang="ja-JP" altLang="en-US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36082F70-2111-7F40-A592-9C655C65F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706" y="1772816"/>
            <a:ext cx="7990545" cy="4906049"/>
          </a:xfrm>
        </p:spPr>
      </p:pic>
      <p:sp>
        <p:nvSpPr>
          <p:cNvPr id="6" name="線吹き出し 1 (枠付き) 5">
            <a:extLst>
              <a:ext uri="{FF2B5EF4-FFF2-40B4-BE49-F238E27FC236}">
                <a16:creationId xmlns:a16="http://schemas.microsoft.com/office/drawing/2014/main" id="{8747D5AA-0091-2247-9F23-2B8DC682EB4C}"/>
              </a:ext>
            </a:extLst>
          </p:cNvPr>
          <p:cNvSpPr/>
          <p:nvPr/>
        </p:nvSpPr>
        <p:spPr>
          <a:xfrm>
            <a:off x="2555776" y="3973812"/>
            <a:ext cx="2125464" cy="504056"/>
          </a:xfrm>
          <a:prstGeom prst="borderCallout1">
            <a:avLst>
              <a:gd name="adj1" fmla="val 4389"/>
              <a:gd name="adj2" fmla="val 42474"/>
              <a:gd name="adj3" fmla="val -210926"/>
              <a:gd name="adj4" fmla="val 67808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200" dirty="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Not Installed</a:t>
            </a:r>
            <a:endParaRPr kumimoji="1" lang="ja-JP" altLang="en-US" sz="2200">
              <a:solidFill>
                <a:srgbClr val="C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F130A4-D993-E04A-94BC-E3CA9DCDB1B8}"/>
              </a:ext>
            </a:extLst>
          </p:cNvPr>
          <p:cNvSpPr/>
          <p:nvPr/>
        </p:nvSpPr>
        <p:spPr>
          <a:xfrm>
            <a:off x="1043608" y="1048521"/>
            <a:ext cx="73164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画面上方のドロップダウンリストから</a:t>
            </a:r>
            <a:r>
              <a:rPr lang="en-US" altLang="ja-JP" sz="2400" dirty="0">
                <a:latin typeface="Meiryo UI" panose="020B0604030504040204" pitchFamily="34" charset="-128"/>
                <a:ea typeface="Meiryo UI" panose="020B0604030504040204" pitchFamily="34" charset="-128"/>
              </a:rPr>
              <a:t>Not Installed</a:t>
            </a:r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を選択</a:t>
            </a:r>
            <a:endParaRPr lang="en-US" altLang="ja-JP" sz="24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7692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667FF7-5C05-4627-9CD4-B71D08F5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Meiryo UI" panose="020B0604030504040204" pitchFamily="34" charset="-128"/>
                <a:ea typeface="Meiryo UI" panose="020B0604030504040204" pitchFamily="34" charset="-128"/>
              </a:rPr>
              <a:t>OpenCV</a:t>
            </a:r>
            <a:r>
              <a:rPr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のインストール</a:t>
            </a:r>
            <a:endParaRPr kumimoji="1" lang="ja-JP" altLang="en-US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36082F70-2111-7F40-A592-9C655C65F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706" y="1772816"/>
            <a:ext cx="7990545" cy="4906048"/>
          </a:xfrm>
        </p:spPr>
      </p:pic>
      <p:sp>
        <p:nvSpPr>
          <p:cNvPr id="6" name="線吹き出し 1 (枠付き) 5">
            <a:extLst>
              <a:ext uri="{FF2B5EF4-FFF2-40B4-BE49-F238E27FC236}">
                <a16:creationId xmlns:a16="http://schemas.microsoft.com/office/drawing/2014/main" id="{8747D5AA-0091-2247-9F23-2B8DC682EB4C}"/>
              </a:ext>
            </a:extLst>
          </p:cNvPr>
          <p:cNvSpPr/>
          <p:nvPr/>
        </p:nvSpPr>
        <p:spPr>
          <a:xfrm>
            <a:off x="4139952" y="3645024"/>
            <a:ext cx="2125464" cy="504056"/>
          </a:xfrm>
          <a:prstGeom prst="borderCallout1">
            <a:avLst>
              <a:gd name="adj1" fmla="val 4389"/>
              <a:gd name="adj2" fmla="val 42474"/>
              <a:gd name="adj3" fmla="val -210926"/>
              <a:gd name="adj4" fmla="val 67808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200" dirty="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Update index</a:t>
            </a:r>
            <a:endParaRPr kumimoji="1" lang="ja-JP" altLang="en-US" sz="2200">
              <a:solidFill>
                <a:srgbClr val="C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F130A4-D993-E04A-94BC-E3CA9DCDB1B8}"/>
              </a:ext>
            </a:extLst>
          </p:cNvPr>
          <p:cNvSpPr/>
          <p:nvPr/>
        </p:nvSpPr>
        <p:spPr>
          <a:xfrm>
            <a:off x="2291092" y="1095127"/>
            <a:ext cx="47291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画面上方の</a:t>
            </a:r>
            <a:r>
              <a:rPr lang="en-US" altLang="ja-JP" sz="2400" dirty="0">
                <a:latin typeface="Meiryo UI" panose="020B0604030504040204" pitchFamily="34" charset="-128"/>
                <a:ea typeface="Meiryo UI" panose="020B0604030504040204" pitchFamily="34" charset="-128"/>
              </a:rPr>
              <a:t>Update index</a:t>
            </a:r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をクリック</a:t>
            </a:r>
            <a:r>
              <a:rPr lang="en-US" altLang="ja-JP" sz="2400" dirty="0"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9873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667FF7-5C05-4627-9CD4-B71D08F5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Meiryo UI" panose="020B0604030504040204" pitchFamily="34" charset="-128"/>
                <a:ea typeface="Meiryo UI" panose="020B0604030504040204" pitchFamily="34" charset="-128"/>
              </a:rPr>
              <a:t>OpenCV</a:t>
            </a:r>
            <a:r>
              <a:rPr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のインストール</a:t>
            </a:r>
            <a:endParaRPr kumimoji="1" lang="ja-JP" altLang="en-US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F130A4-D993-E04A-94BC-E3CA9DCDB1B8}"/>
              </a:ext>
            </a:extLst>
          </p:cNvPr>
          <p:cNvSpPr/>
          <p:nvPr/>
        </p:nvSpPr>
        <p:spPr>
          <a:xfrm>
            <a:off x="1603470" y="3198167"/>
            <a:ext cx="65133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ここから先、環境によって挙動が異なるかもしれません</a:t>
            </a:r>
            <a:endParaRPr lang="en-US" altLang="ja-JP" sz="24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1122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667FF7-5C05-4627-9CD4-B71D08F5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Meiryo UI" panose="020B0604030504040204" pitchFamily="34" charset="-128"/>
                <a:ea typeface="Meiryo UI" panose="020B0604030504040204" pitchFamily="34" charset="-128"/>
              </a:rPr>
              <a:t>事前準備</a:t>
            </a:r>
            <a:endParaRPr kumimoji="1" lang="ja-JP" altLang="en-US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9" name="コンテンツ プレースホルダ 2">
            <a:extLst>
              <a:ext uri="{FF2B5EF4-FFF2-40B4-BE49-F238E27FC236}">
                <a16:creationId xmlns:a16="http://schemas.microsoft.com/office/drawing/2014/main" id="{29837834-986B-4078-AA3E-E2B09B612A08}"/>
              </a:ext>
            </a:extLst>
          </p:cNvPr>
          <p:cNvSpPr txBox="1">
            <a:spLocks/>
          </p:cNvSpPr>
          <p:nvPr/>
        </p:nvSpPr>
        <p:spPr>
          <a:xfrm>
            <a:off x="539552" y="1412776"/>
            <a:ext cx="8389279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Aft>
                <a:spcPts val="1200"/>
              </a:spcAft>
              <a:buClr>
                <a:srgbClr val="0070C0"/>
              </a:buClr>
              <a:buFont typeface="Wingdings" pitchFamily="2" charset="2"/>
              <a:buChar char="p"/>
            </a:pPr>
            <a:r>
              <a:rPr lang="en-US" altLang="ja-JP" sz="3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ANACONDA</a:t>
            </a:r>
            <a:r>
              <a:rPr lang="ja-JP" altLang="en-US" sz="3600" kern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のインストール</a:t>
            </a:r>
            <a:endParaRPr lang="en-US" altLang="ja-JP" sz="3600" kern="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itchFamily="2" charset="2"/>
              <a:buChar char="p"/>
            </a:pPr>
            <a:r>
              <a:rPr lang="en-US" altLang="ja-JP" sz="3600" kern="0" dirty="0">
                <a:solidFill>
                  <a:schemeClr val="bg1">
                    <a:lumMod val="6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ja-JP" altLang="en-US" sz="3600" kern="0">
                <a:solidFill>
                  <a:schemeClr val="bg1">
                    <a:lumMod val="6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勉強用の環境設定</a:t>
            </a:r>
            <a:endParaRPr lang="en-US" altLang="ja-JP" sz="3600" kern="0" dirty="0">
              <a:solidFill>
                <a:schemeClr val="bg1">
                  <a:lumMod val="6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itchFamily="2" charset="2"/>
              <a:buChar char="p"/>
            </a:pPr>
            <a:r>
              <a:rPr lang="en-US" altLang="ja-JP" sz="3600" kern="0" dirty="0">
                <a:solidFill>
                  <a:schemeClr val="bg1">
                    <a:lumMod val="6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OpenCV</a:t>
            </a:r>
            <a:r>
              <a:rPr lang="ja-JP" altLang="en-US" sz="3600" kern="0">
                <a:solidFill>
                  <a:schemeClr val="bg1">
                    <a:lumMod val="6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のインストール</a:t>
            </a:r>
            <a:endParaRPr lang="en-US" altLang="ja-JP" sz="3600" kern="0" dirty="0">
              <a:solidFill>
                <a:schemeClr val="bg1">
                  <a:lumMod val="6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itchFamily="2" charset="2"/>
              <a:buChar char="p"/>
            </a:pPr>
            <a:r>
              <a:rPr lang="en-US" altLang="ja-JP" sz="3600" kern="0" dirty="0">
                <a:solidFill>
                  <a:schemeClr val="bg1">
                    <a:lumMod val="6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ja-JP" altLang="en-US" sz="3600" kern="0">
                <a:solidFill>
                  <a:schemeClr val="bg1">
                    <a:lumMod val="6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関連ライブラリのインストール</a:t>
            </a:r>
            <a:endParaRPr lang="en-US" altLang="ja-JP" sz="3600" kern="0" dirty="0">
              <a:solidFill>
                <a:schemeClr val="bg1">
                  <a:lumMod val="6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itchFamily="2" charset="2"/>
              <a:buChar char="p"/>
            </a:pPr>
            <a:r>
              <a:rPr lang="en-US" altLang="ja-JP" sz="3600" kern="0" dirty="0">
                <a:solidFill>
                  <a:schemeClr val="bg1">
                    <a:lumMod val="6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ja-JP" altLang="en-US" sz="3600" kern="0">
                <a:solidFill>
                  <a:schemeClr val="bg1">
                    <a:lumMod val="6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エディタのインストール</a:t>
            </a:r>
            <a:endParaRPr lang="en-US" altLang="ja-JP" sz="3600" kern="0" dirty="0">
              <a:solidFill>
                <a:schemeClr val="bg1">
                  <a:lumMod val="6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itchFamily="2" charset="2"/>
              <a:buChar char="p"/>
            </a:pPr>
            <a:r>
              <a:rPr lang="en-US" altLang="ja-JP" sz="3600" kern="0" dirty="0">
                <a:solidFill>
                  <a:schemeClr val="bg1">
                    <a:lumMod val="6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ja-JP" altLang="en-US" sz="3600" kern="0">
                <a:solidFill>
                  <a:schemeClr val="bg1">
                    <a:lumMod val="6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動作確認</a:t>
            </a:r>
            <a:endParaRPr lang="en-US" altLang="ja-JP" sz="3600" kern="0" dirty="0">
              <a:solidFill>
                <a:schemeClr val="bg1">
                  <a:lumMod val="6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0870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667FF7-5C05-4627-9CD4-B71D08F5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Meiryo UI" panose="020B0604030504040204" pitchFamily="34" charset="-128"/>
                <a:ea typeface="Meiryo UI" panose="020B0604030504040204" pitchFamily="34" charset="-128"/>
              </a:rPr>
              <a:t>ANACONDA</a:t>
            </a:r>
            <a:r>
              <a:rPr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のアップデート</a:t>
            </a:r>
            <a:endParaRPr kumimoji="1" lang="ja-JP" altLang="en-US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36082F70-2111-7F40-A592-9C655C65F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727" y="1803419"/>
            <a:ext cx="7990545" cy="4187265"/>
          </a:xfrm>
        </p:spPr>
      </p:pic>
      <p:sp>
        <p:nvSpPr>
          <p:cNvPr id="6" name="線吹き出し 1 (枠付き) 5">
            <a:extLst>
              <a:ext uri="{FF2B5EF4-FFF2-40B4-BE49-F238E27FC236}">
                <a16:creationId xmlns:a16="http://schemas.microsoft.com/office/drawing/2014/main" id="{8747D5AA-0091-2247-9F23-2B8DC682EB4C}"/>
              </a:ext>
            </a:extLst>
          </p:cNvPr>
          <p:cNvSpPr/>
          <p:nvPr/>
        </p:nvSpPr>
        <p:spPr>
          <a:xfrm>
            <a:off x="6372200" y="4365104"/>
            <a:ext cx="1261368" cy="504056"/>
          </a:xfrm>
          <a:prstGeom prst="borderCallout1">
            <a:avLst>
              <a:gd name="adj1" fmla="val 100132"/>
              <a:gd name="adj2" fmla="val 71155"/>
              <a:gd name="adj3" fmla="val 179606"/>
              <a:gd name="adj4" fmla="val 91709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200" dirty="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Yes</a:t>
            </a:r>
            <a:endParaRPr kumimoji="1" lang="ja-JP" altLang="en-US" sz="2200">
              <a:solidFill>
                <a:srgbClr val="C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F130A4-D993-E04A-94BC-E3CA9DCDB1B8}"/>
              </a:ext>
            </a:extLst>
          </p:cNvPr>
          <p:cNvSpPr/>
          <p:nvPr/>
        </p:nvSpPr>
        <p:spPr>
          <a:xfrm>
            <a:off x="1631939" y="1030604"/>
            <a:ext cx="6456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アップデートを促すダイアログが出てきたら</a:t>
            </a:r>
            <a:r>
              <a:rPr lang="en-US" altLang="ja-JP" sz="2400" dirty="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yes</a:t>
            </a:r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をクリック</a:t>
            </a:r>
            <a:endParaRPr lang="en-US" altLang="ja-JP" sz="24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0984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667FF7-5C05-4627-9CD4-B71D08F5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F130A4-D993-E04A-94BC-E3CA9DCDB1B8}"/>
              </a:ext>
            </a:extLst>
          </p:cNvPr>
          <p:cNvSpPr/>
          <p:nvPr/>
        </p:nvSpPr>
        <p:spPr>
          <a:xfrm>
            <a:off x="556060" y="2420888"/>
            <a:ext cx="803187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前ページのダイアログが</a:t>
            </a:r>
            <a:r>
              <a:rPr lang="ja-JP" altLang="en-US" sz="240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出た人</a:t>
            </a:r>
            <a:r>
              <a:rPr lang="en-US" altLang="ja-JP" sz="2400" dirty="0"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→ このまま読み進めてください</a:t>
            </a:r>
            <a:endParaRPr lang="en-US" altLang="ja-JP" sz="24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altLang="ja-JP" sz="24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前ページのダイアログが</a:t>
            </a:r>
            <a:r>
              <a:rPr lang="ja-JP" altLang="en-US" sz="240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出なかった人</a:t>
            </a:r>
            <a:r>
              <a:rPr lang="en-US" altLang="ja-JP" sz="2400" dirty="0"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→</a:t>
            </a:r>
            <a:r>
              <a:rPr lang="en-US" altLang="ja-JP" sz="2400" dirty="0">
                <a:latin typeface="Meiryo UI" panose="020B0604030504040204" pitchFamily="34" charset="-128"/>
                <a:ea typeface="Meiryo UI" panose="020B0604030504040204" pitchFamily="34" charset="-128"/>
              </a:rPr>
              <a:t> p.26</a:t>
            </a:r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まで飛ばしてください</a:t>
            </a:r>
            <a:endParaRPr lang="en-US" altLang="ja-JP" sz="24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9097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667FF7-5C05-4627-9CD4-B71D08F5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Meiryo UI" panose="020B0604030504040204" pitchFamily="34" charset="-128"/>
                <a:ea typeface="Meiryo UI" panose="020B0604030504040204" pitchFamily="34" charset="-128"/>
              </a:rPr>
              <a:t>ANACONDA</a:t>
            </a:r>
            <a:r>
              <a:rPr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のアップデート</a:t>
            </a:r>
            <a:endParaRPr kumimoji="1" lang="ja-JP" altLang="en-US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36082F70-2111-7F40-A592-9C655C65F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727" y="2134986"/>
            <a:ext cx="7990545" cy="3524131"/>
          </a:xfrm>
        </p:spPr>
      </p:pic>
      <p:sp>
        <p:nvSpPr>
          <p:cNvPr id="6" name="線吹き出し 1 (枠付き) 5">
            <a:extLst>
              <a:ext uri="{FF2B5EF4-FFF2-40B4-BE49-F238E27FC236}">
                <a16:creationId xmlns:a16="http://schemas.microsoft.com/office/drawing/2014/main" id="{8747D5AA-0091-2247-9F23-2B8DC682EB4C}"/>
              </a:ext>
            </a:extLst>
          </p:cNvPr>
          <p:cNvSpPr/>
          <p:nvPr/>
        </p:nvSpPr>
        <p:spPr>
          <a:xfrm>
            <a:off x="5220072" y="5858476"/>
            <a:ext cx="2868250" cy="504056"/>
          </a:xfrm>
          <a:prstGeom prst="borderCallout1">
            <a:avLst>
              <a:gd name="adj1" fmla="val -3170"/>
              <a:gd name="adj2" fmla="val 74680"/>
              <a:gd name="adj3" fmla="val -117702"/>
              <a:gd name="adj4" fmla="val 84661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200" dirty="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Update now</a:t>
            </a:r>
            <a:r>
              <a:rPr kumimoji="1" lang="ja-JP" altLang="en-US" sz="220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をクリック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F130A4-D993-E04A-94BC-E3CA9DCDB1B8}"/>
              </a:ext>
            </a:extLst>
          </p:cNvPr>
          <p:cNvSpPr/>
          <p:nvPr/>
        </p:nvSpPr>
        <p:spPr>
          <a:xfrm>
            <a:off x="2132869" y="1182735"/>
            <a:ext cx="48782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Meiryo UI" panose="020B0604030504040204" pitchFamily="34" charset="-128"/>
                <a:ea typeface="Meiryo UI" panose="020B0604030504040204" pitchFamily="34" charset="-128"/>
              </a:rPr>
              <a:t>Update now</a:t>
            </a:r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をクリックしてしばらく待つ</a:t>
            </a:r>
            <a:endParaRPr lang="en-US" altLang="ja-JP" sz="24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9740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667FF7-5C05-4627-9CD4-B71D08F5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Meiryo UI" panose="020B0604030504040204" pitchFamily="34" charset="-128"/>
                <a:ea typeface="Meiryo UI" panose="020B0604030504040204" pitchFamily="34" charset="-128"/>
              </a:rPr>
              <a:t>ANACONDA</a:t>
            </a:r>
            <a:r>
              <a:rPr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のアップデート</a:t>
            </a:r>
            <a:endParaRPr kumimoji="1" lang="ja-JP" altLang="en-US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36082F70-2111-7F40-A592-9C655C65F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728" y="2134986"/>
            <a:ext cx="7990543" cy="3524131"/>
          </a:xfrm>
        </p:spPr>
      </p:pic>
      <p:sp>
        <p:nvSpPr>
          <p:cNvPr id="6" name="線吹き出し 1 (枠付き) 5">
            <a:extLst>
              <a:ext uri="{FF2B5EF4-FFF2-40B4-BE49-F238E27FC236}">
                <a16:creationId xmlns:a16="http://schemas.microsoft.com/office/drawing/2014/main" id="{8747D5AA-0091-2247-9F23-2B8DC682EB4C}"/>
              </a:ext>
            </a:extLst>
          </p:cNvPr>
          <p:cNvSpPr/>
          <p:nvPr/>
        </p:nvSpPr>
        <p:spPr>
          <a:xfrm>
            <a:off x="5220072" y="5858476"/>
            <a:ext cx="2868250" cy="504056"/>
          </a:xfrm>
          <a:prstGeom prst="borderCallout1">
            <a:avLst>
              <a:gd name="adj1" fmla="val -3170"/>
              <a:gd name="adj2" fmla="val 74680"/>
              <a:gd name="adj3" fmla="val -117702"/>
              <a:gd name="adj4" fmla="val 84661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200" dirty="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Launch Navigator</a:t>
            </a:r>
            <a:endParaRPr kumimoji="1" lang="ja-JP" altLang="en-US" sz="2200">
              <a:solidFill>
                <a:srgbClr val="C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F130A4-D993-E04A-94BC-E3CA9DCDB1B8}"/>
              </a:ext>
            </a:extLst>
          </p:cNvPr>
          <p:cNvSpPr/>
          <p:nvPr/>
        </p:nvSpPr>
        <p:spPr>
          <a:xfrm>
            <a:off x="1408569" y="1213218"/>
            <a:ext cx="6326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インストール終了後、</a:t>
            </a:r>
            <a:r>
              <a:rPr lang="en-US" altLang="ja-JP" sz="2400" dirty="0">
                <a:latin typeface="Meiryo UI" panose="020B0604030504040204" pitchFamily="34" charset="-128"/>
                <a:ea typeface="Meiryo UI" panose="020B0604030504040204" pitchFamily="34" charset="-128"/>
              </a:rPr>
              <a:t>Launch Navigator</a:t>
            </a:r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をクリック</a:t>
            </a:r>
            <a:endParaRPr lang="en-US" altLang="ja-JP" sz="24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527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667FF7-5C05-4627-9CD4-B71D08F5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Meiryo UI" panose="020B0604030504040204" pitchFamily="34" charset="-128"/>
                <a:ea typeface="Meiryo UI" panose="020B0604030504040204" pitchFamily="34" charset="-128"/>
              </a:rPr>
              <a:t>ANACONDA</a:t>
            </a:r>
            <a:r>
              <a:rPr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の再起動</a:t>
            </a:r>
            <a:endParaRPr kumimoji="1" lang="ja-JP" altLang="en-US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36082F70-2111-7F40-A592-9C655C65F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659" y="1556792"/>
            <a:ext cx="7618682" cy="5098216"/>
          </a:xfrm>
        </p:spPr>
      </p:pic>
      <p:sp>
        <p:nvSpPr>
          <p:cNvPr id="6" name="線吹き出し 1 (枠付き) 5">
            <a:extLst>
              <a:ext uri="{FF2B5EF4-FFF2-40B4-BE49-F238E27FC236}">
                <a16:creationId xmlns:a16="http://schemas.microsoft.com/office/drawing/2014/main" id="{8747D5AA-0091-2247-9F23-2B8DC682EB4C}"/>
              </a:ext>
            </a:extLst>
          </p:cNvPr>
          <p:cNvSpPr/>
          <p:nvPr/>
        </p:nvSpPr>
        <p:spPr>
          <a:xfrm>
            <a:off x="899592" y="1701597"/>
            <a:ext cx="2592288" cy="504056"/>
          </a:xfrm>
          <a:prstGeom prst="borderCallout1">
            <a:avLst>
              <a:gd name="adj1" fmla="val 105171"/>
              <a:gd name="adj2" fmla="val 22903"/>
              <a:gd name="adj3" fmla="val 194724"/>
              <a:gd name="adj4" fmla="val 14776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20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①</a:t>
            </a:r>
            <a:r>
              <a:rPr kumimoji="1" lang="en-US" altLang="ja-JP" sz="2200" dirty="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Environments</a:t>
            </a:r>
            <a:endParaRPr kumimoji="1" lang="ja-JP" altLang="en-US" sz="2200">
              <a:solidFill>
                <a:srgbClr val="C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F130A4-D993-E04A-94BC-E3CA9DCDB1B8}"/>
              </a:ext>
            </a:extLst>
          </p:cNvPr>
          <p:cNvSpPr/>
          <p:nvPr/>
        </p:nvSpPr>
        <p:spPr>
          <a:xfrm>
            <a:off x="2411760" y="966041"/>
            <a:ext cx="46650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先ほど作成した環境を再度選択する</a:t>
            </a:r>
            <a:endParaRPr lang="en-US" altLang="ja-JP" sz="24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8" name="線吹き出し 1 (枠付き) 7">
            <a:extLst>
              <a:ext uri="{FF2B5EF4-FFF2-40B4-BE49-F238E27FC236}">
                <a16:creationId xmlns:a16="http://schemas.microsoft.com/office/drawing/2014/main" id="{906396F4-B1C7-234B-93C7-B8664956E601}"/>
              </a:ext>
            </a:extLst>
          </p:cNvPr>
          <p:cNvSpPr/>
          <p:nvPr/>
        </p:nvSpPr>
        <p:spPr>
          <a:xfrm>
            <a:off x="1763688" y="4293096"/>
            <a:ext cx="2592288" cy="504056"/>
          </a:xfrm>
          <a:prstGeom prst="borderCallout1">
            <a:avLst>
              <a:gd name="adj1" fmla="val -651"/>
              <a:gd name="adj2" fmla="val 25353"/>
              <a:gd name="adj3" fmla="val -241161"/>
              <a:gd name="adj4" fmla="val 41721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20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②さっき作った環境</a:t>
            </a:r>
          </a:p>
        </p:txBody>
      </p:sp>
    </p:spTree>
    <p:extLst>
      <p:ext uri="{BB962C8B-B14F-4D97-AF65-F5344CB8AC3E}">
        <p14:creationId xmlns:p14="http://schemas.microsoft.com/office/powerpoint/2010/main" val="38315987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667FF7-5C05-4627-9CD4-B71D08F5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Meiryo UI" panose="020B0604030504040204" pitchFamily="34" charset="-128"/>
                <a:ea typeface="Meiryo UI" panose="020B0604030504040204" pitchFamily="34" charset="-128"/>
              </a:rPr>
              <a:t>OpenCV</a:t>
            </a:r>
            <a:r>
              <a:rPr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のインストール</a:t>
            </a:r>
            <a:endParaRPr kumimoji="1" lang="ja-JP" altLang="en-US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36082F70-2111-7F40-A592-9C655C65F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706" y="1772816"/>
            <a:ext cx="7990545" cy="4906049"/>
          </a:xfrm>
        </p:spPr>
      </p:pic>
      <p:sp>
        <p:nvSpPr>
          <p:cNvPr id="6" name="線吹き出し 1 (枠付き) 5">
            <a:extLst>
              <a:ext uri="{FF2B5EF4-FFF2-40B4-BE49-F238E27FC236}">
                <a16:creationId xmlns:a16="http://schemas.microsoft.com/office/drawing/2014/main" id="{8747D5AA-0091-2247-9F23-2B8DC682EB4C}"/>
              </a:ext>
            </a:extLst>
          </p:cNvPr>
          <p:cNvSpPr/>
          <p:nvPr/>
        </p:nvSpPr>
        <p:spPr>
          <a:xfrm>
            <a:off x="2555776" y="3973812"/>
            <a:ext cx="2125464" cy="504056"/>
          </a:xfrm>
          <a:prstGeom prst="borderCallout1">
            <a:avLst>
              <a:gd name="adj1" fmla="val 4389"/>
              <a:gd name="adj2" fmla="val 42474"/>
              <a:gd name="adj3" fmla="val -210926"/>
              <a:gd name="adj4" fmla="val 67808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200" dirty="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Not Installed</a:t>
            </a:r>
            <a:endParaRPr kumimoji="1" lang="ja-JP" altLang="en-US" sz="2200">
              <a:solidFill>
                <a:srgbClr val="C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F130A4-D993-E04A-94BC-E3CA9DCDB1B8}"/>
              </a:ext>
            </a:extLst>
          </p:cNvPr>
          <p:cNvSpPr/>
          <p:nvPr/>
        </p:nvSpPr>
        <p:spPr>
          <a:xfrm>
            <a:off x="1043608" y="1048521"/>
            <a:ext cx="73164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画面上方のドロップダウンリストから</a:t>
            </a:r>
            <a:r>
              <a:rPr lang="en-US" altLang="ja-JP" sz="2400" dirty="0">
                <a:latin typeface="Meiryo UI" panose="020B0604030504040204" pitchFamily="34" charset="-128"/>
                <a:ea typeface="Meiryo UI" panose="020B0604030504040204" pitchFamily="34" charset="-128"/>
              </a:rPr>
              <a:t>Not Installed</a:t>
            </a:r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を選択</a:t>
            </a:r>
            <a:endParaRPr lang="en-US" altLang="ja-JP" sz="24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2600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667FF7-5C05-4627-9CD4-B71D08F5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Meiryo UI" panose="020B0604030504040204" pitchFamily="34" charset="-128"/>
                <a:ea typeface="Meiryo UI" panose="020B0604030504040204" pitchFamily="34" charset="-128"/>
              </a:rPr>
              <a:t>OpenCV</a:t>
            </a:r>
            <a:r>
              <a:rPr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のインストール</a:t>
            </a:r>
            <a:endParaRPr kumimoji="1" lang="ja-JP" altLang="en-US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36082F70-2111-7F40-A592-9C655C65F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706" y="1772816"/>
            <a:ext cx="7990545" cy="4906048"/>
          </a:xfrm>
        </p:spPr>
      </p:pic>
      <p:sp>
        <p:nvSpPr>
          <p:cNvPr id="6" name="線吹き出し 1 (枠付き) 5">
            <a:extLst>
              <a:ext uri="{FF2B5EF4-FFF2-40B4-BE49-F238E27FC236}">
                <a16:creationId xmlns:a16="http://schemas.microsoft.com/office/drawing/2014/main" id="{8747D5AA-0091-2247-9F23-2B8DC682EB4C}"/>
              </a:ext>
            </a:extLst>
          </p:cNvPr>
          <p:cNvSpPr/>
          <p:nvPr/>
        </p:nvSpPr>
        <p:spPr>
          <a:xfrm>
            <a:off x="5076056" y="3645024"/>
            <a:ext cx="1872208" cy="504056"/>
          </a:xfrm>
          <a:prstGeom prst="borderCallout1">
            <a:avLst>
              <a:gd name="adj1" fmla="val 4389"/>
              <a:gd name="adj2" fmla="val 42474"/>
              <a:gd name="adj3" fmla="val -210926"/>
              <a:gd name="adj4" fmla="val 67808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200" dirty="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OpenCV</a:t>
            </a:r>
            <a:endParaRPr kumimoji="1" lang="ja-JP" altLang="en-US" sz="2200">
              <a:solidFill>
                <a:srgbClr val="C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F130A4-D993-E04A-94BC-E3CA9DCDB1B8}"/>
              </a:ext>
            </a:extLst>
          </p:cNvPr>
          <p:cNvSpPr/>
          <p:nvPr/>
        </p:nvSpPr>
        <p:spPr>
          <a:xfrm>
            <a:off x="3441502" y="1046723"/>
            <a:ext cx="22589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Meiryo UI" panose="020B0604030504040204" pitchFamily="34" charset="-128"/>
                <a:ea typeface="Meiryo UI" panose="020B0604030504040204" pitchFamily="34" charset="-128"/>
              </a:rPr>
              <a:t>OpenCV</a:t>
            </a:r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で検索</a:t>
            </a:r>
            <a:endParaRPr lang="en-US" altLang="ja-JP" sz="24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0222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667FF7-5C05-4627-9CD4-B71D08F5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Meiryo UI" panose="020B0604030504040204" pitchFamily="34" charset="-128"/>
                <a:ea typeface="Meiryo UI" panose="020B0604030504040204" pitchFamily="34" charset="-128"/>
              </a:rPr>
              <a:t>OpenCV</a:t>
            </a:r>
            <a:r>
              <a:rPr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のインストール</a:t>
            </a:r>
            <a:endParaRPr kumimoji="1" lang="ja-JP" altLang="en-US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36082F70-2111-7F40-A592-9C655C65F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706" y="1772816"/>
            <a:ext cx="7990545" cy="4906048"/>
          </a:xfrm>
        </p:spPr>
      </p:pic>
      <p:sp>
        <p:nvSpPr>
          <p:cNvPr id="6" name="線吹き出し 1 (枠付き) 5">
            <a:extLst>
              <a:ext uri="{FF2B5EF4-FFF2-40B4-BE49-F238E27FC236}">
                <a16:creationId xmlns:a16="http://schemas.microsoft.com/office/drawing/2014/main" id="{8747D5AA-0091-2247-9F23-2B8DC682EB4C}"/>
              </a:ext>
            </a:extLst>
          </p:cNvPr>
          <p:cNvSpPr/>
          <p:nvPr/>
        </p:nvSpPr>
        <p:spPr>
          <a:xfrm>
            <a:off x="2627784" y="4293096"/>
            <a:ext cx="3312368" cy="504056"/>
          </a:xfrm>
          <a:prstGeom prst="borderCallout1">
            <a:avLst>
              <a:gd name="adj1" fmla="val -262"/>
              <a:gd name="adj2" fmla="val 27963"/>
              <a:gd name="adj3" fmla="val -210926"/>
              <a:gd name="adj4" fmla="val 39495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20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①</a:t>
            </a:r>
            <a:r>
              <a:rPr kumimoji="1" lang="en-US" altLang="ja-JP" sz="2200" dirty="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OpenCV</a:t>
            </a:r>
            <a:r>
              <a:rPr kumimoji="1" lang="ja-JP" altLang="en-US" sz="220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のチェックをオン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F130A4-D993-E04A-94BC-E3CA9DCDB1B8}"/>
              </a:ext>
            </a:extLst>
          </p:cNvPr>
          <p:cNvSpPr/>
          <p:nvPr/>
        </p:nvSpPr>
        <p:spPr>
          <a:xfrm>
            <a:off x="767300" y="1046723"/>
            <a:ext cx="76931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Meiryo UI" panose="020B0604030504040204" pitchFamily="34" charset="-128"/>
                <a:ea typeface="Meiryo UI" panose="020B0604030504040204" pitchFamily="34" charset="-128"/>
              </a:rPr>
              <a:t>OpenCV</a:t>
            </a:r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左のチェックボックスをオンにし、右下の</a:t>
            </a:r>
            <a:r>
              <a:rPr lang="en-US" altLang="ja-JP" sz="2400" dirty="0">
                <a:latin typeface="Meiryo UI" panose="020B0604030504040204" pitchFamily="34" charset="-128"/>
                <a:ea typeface="Meiryo UI" panose="020B0604030504040204" pitchFamily="34" charset="-128"/>
              </a:rPr>
              <a:t>Apply</a:t>
            </a:r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をクリック</a:t>
            </a:r>
            <a:endParaRPr lang="en-US" altLang="ja-JP" sz="24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8" name="線吹き出し 1 (枠付き) 7">
            <a:extLst>
              <a:ext uri="{FF2B5EF4-FFF2-40B4-BE49-F238E27FC236}">
                <a16:creationId xmlns:a16="http://schemas.microsoft.com/office/drawing/2014/main" id="{0646F39D-2BD3-CE47-A8B3-6EAF1B8B590F}"/>
              </a:ext>
            </a:extLst>
          </p:cNvPr>
          <p:cNvSpPr/>
          <p:nvPr/>
        </p:nvSpPr>
        <p:spPr>
          <a:xfrm>
            <a:off x="6660231" y="5625790"/>
            <a:ext cx="1512267" cy="504056"/>
          </a:xfrm>
          <a:prstGeom prst="borderCallout1">
            <a:avLst>
              <a:gd name="adj1" fmla="val 102071"/>
              <a:gd name="adj2" fmla="val 59746"/>
              <a:gd name="adj3" fmla="val 158868"/>
              <a:gd name="adj4" fmla="val 75154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20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②</a:t>
            </a:r>
            <a:r>
              <a:rPr kumimoji="1" lang="en-US" altLang="ja-JP" sz="2200" dirty="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Apply</a:t>
            </a:r>
            <a:endParaRPr kumimoji="1" lang="ja-JP" altLang="en-US" sz="2200">
              <a:solidFill>
                <a:srgbClr val="C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089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667FF7-5C05-4627-9CD4-B71D08F5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Meiryo UI" panose="020B0604030504040204" pitchFamily="34" charset="-128"/>
                <a:ea typeface="Meiryo UI" panose="020B0604030504040204" pitchFamily="34" charset="-128"/>
              </a:rPr>
              <a:t>OpenCV</a:t>
            </a:r>
            <a:r>
              <a:rPr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のインストール</a:t>
            </a:r>
            <a:endParaRPr kumimoji="1" lang="ja-JP" altLang="en-US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36082F70-2111-7F40-A592-9C655C65F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1680" y="1340768"/>
            <a:ext cx="5160247" cy="4906048"/>
          </a:xfrm>
        </p:spPr>
      </p:pic>
      <p:sp>
        <p:nvSpPr>
          <p:cNvPr id="8" name="線吹き出し 1 (枠付き) 7">
            <a:extLst>
              <a:ext uri="{FF2B5EF4-FFF2-40B4-BE49-F238E27FC236}">
                <a16:creationId xmlns:a16="http://schemas.microsoft.com/office/drawing/2014/main" id="{0646F39D-2BD3-CE47-A8B3-6EAF1B8B590F}"/>
              </a:ext>
            </a:extLst>
          </p:cNvPr>
          <p:cNvSpPr/>
          <p:nvPr/>
        </p:nvSpPr>
        <p:spPr>
          <a:xfrm>
            <a:off x="5064913" y="5052645"/>
            <a:ext cx="1512267" cy="504056"/>
          </a:xfrm>
          <a:prstGeom prst="borderCallout1">
            <a:avLst>
              <a:gd name="adj1" fmla="val 102071"/>
              <a:gd name="adj2" fmla="val 59746"/>
              <a:gd name="adj3" fmla="val 158868"/>
              <a:gd name="adj4" fmla="val 75154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200" dirty="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Apply</a:t>
            </a:r>
            <a:endParaRPr kumimoji="1" lang="ja-JP" altLang="en-US" sz="2200">
              <a:solidFill>
                <a:srgbClr val="C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7753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667FF7-5C05-4627-9CD4-B71D08F5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事前準備</a:t>
            </a:r>
            <a:endParaRPr kumimoji="1" lang="ja-JP" altLang="en-US" dirty="0"/>
          </a:p>
        </p:txBody>
      </p:sp>
      <p:sp>
        <p:nvSpPr>
          <p:cNvPr id="9" name="コンテンツ プレースホルダ 2">
            <a:extLst>
              <a:ext uri="{FF2B5EF4-FFF2-40B4-BE49-F238E27FC236}">
                <a16:creationId xmlns:a16="http://schemas.microsoft.com/office/drawing/2014/main" id="{29837834-986B-4078-AA3E-E2B09B612A08}"/>
              </a:ext>
            </a:extLst>
          </p:cNvPr>
          <p:cNvSpPr txBox="1">
            <a:spLocks/>
          </p:cNvSpPr>
          <p:nvPr/>
        </p:nvSpPr>
        <p:spPr>
          <a:xfrm>
            <a:off x="539552" y="1412776"/>
            <a:ext cx="8389279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itchFamily="2" charset="2"/>
              <a:buChar char="p"/>
            </a:pPr>
            <a:r>
              <a:rPr lang="en-US" altLang="ja-JP" sz="3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3600" kern="0" dirty="0">
                <a:solidFill>
                  <a:schemeClr val="bg1">
                    <a:lumMod val="6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ANACONDA</a:t>
            </a:r>
            <a:r>
              <a:rPr lang="ja-JP" altLang="en-US" sz="3600" kern="0">
                <a:solidFill>
                  <a:schemeClr val="bg1">
                    <a:lumMod val="6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のインストール</a:t>
            </a:r>
            <a:endParaRPr lang="en-US" altLang="ja-JP" sz="3600" kern="0" dirty="0">
              <a:solidFill>
                <a:schemeClr val="bg1">
                  <a:lumMod val="6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itchFamily="2" charset="2"/>
              <a:buChar char="p"/>
            </a:pPr>
            <a:r>
              <a:rPr lang="en-US" altLang="ja-JP" sz="3600" kern="0" dirty="0">
                <a:solidFill>
                  <a:schemeClr val="bg1">
                    <a:lumMod val="6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ja-JP" altLang="en-US" sz="3600" kern="0">
                <a:solidFill>
                  <a:schemeClr val="bg1">
                    <a:lumMod val="6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勉強用の環境設定</a:t>
            </a:r>
            <a:endParaRPr lang="en-US" altLang="ja-JP" sz="3600" kern="0" dirty="0">
              <a:solidFill>
                <a:schemeClr val="bg1">
                  <a:lumMod val="6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itchFamily="2" charset="2"/>
              <a:buChar char="p"/>
            </a:pPr>
            <a:r>
              <a:rPr lang="en-US" altLang="ja-JP" sz="3600" kern="0" dirty="0">
                <a:solidFill>
                  <a:schemeClr val="bg1">
                    <a:lumMod val="6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OpenCV</a:t>
            </a:r>
            <a:r>
              <a:rPr lang="ja-JP" altLang="en-US" sz="3600" kern="0">
                <a:solidFill>
                  <a:schemeClr val="bg1">
                    <a:lumMod val="6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のインストール</a:t>
            </a:r>
            <a:endParaRPr lang="en-US" altLang="ja-JP" sz="3600" kern="0" dirty="0">
              <a:solidFill>
                <a:schemeClr val="bg1">
                  <a:lumMod val="6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spcAft>
                <a:spcPts val="1200"/>
              </a:spcAft>
              <a:buClr>
                <a:srgbClr val="0070C0"/>
              </a:buClr>
              <a:buFont typeface="Wingdings" pitchFamily="2" charset="2"/>
              <a:buChar char="p"/>
            </a:pPr>
            <a:r>
              <a:rPr lang="en-US" altLang="ja-JP" sz="3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ja-JP" altLang="en-US" sz="3600" kern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関連ライブラリのインストール</a:t>
            </a:r>
            <a:endParaRPr lang="en-US" altLang="ja-JP" sz="3600" kern="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itchFamily="2" charset="2"/>
              <a:buChar char="p"/>
            </a:pPr>
            <a:r>
              <a:rPr lang="en-US" altLang="ja-JP" sz="3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ja-JP" altLang="en-US" sz="3600" kern="0">
                <a:solidFill>
                  <a:schemeClr val="bg1">
                    <a:lumMod val="6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エディタのインストール</a:t>
            </a:r>
            <a:endParaRPr lang="en-US" altLang="ja-JP" sz="3600" kern="0" dirty="0">
              <a:solidFill>
                <a:schemeClr val="bg1">
                  <a:lumMod val="6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itchFamily="2" charset="2"/>
              <a:buChar char="p"/>
            </a:pPr>
            <a:r>
              <a:rPr lang="en-US" altLang="ja-JP" sz="3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ja-JP" altLang="en-US" sz="3600" kern="0">
                <a:solidFill>
                  <a:schemeClr val="bg1">
                    <a:lumMod val="6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動作確認</a:t>
            </a:r>
            <a:endParaRPr lang="en-US" altLang="ja-JP" sz="3600" kern="0" dirty="0">
              <a:solidFill>
                <a:schemeClr val="bg1">
                  <a:lumMod val="6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3751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667FF7-5C05-4627-9CD4-B71D08F5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Meiryo UI" panose="020B0604030504040204" pitchFamily="34" charset="-128"/>
                <a:ea typeface="Meiryo UI" panose="020B0604030504040204" pitchFamily="34" charset="-128"/>
              </a:rPr>
              <a:t>ANACONDA</a:t>
            </a:r>
            <a:r>
              <a:rPr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ダウンロードサイトを開く</a:t>
            </a:r>
            <a:endParaRPr kumimoji="1" lang="ja-JP" altLang="en-US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7" name="コンテンツ プレースホルダー 6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36082F70-2111-7F40-A592-9C655C65F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64807"/>
            <a:ext cx="8066086" cy="5104553"/>
          </a:xfr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76E7EE1-B9A1-384C-8B7B-843EDC92B80A}"/>
              </a:ext>
            </a:extLst>
          </p:cNvPr>
          <p:cNvSpPr/>
          <p:nvPr/>
        </p:nvSpPr>
        <p:spPr>
          <a:xfrm>
            <a:off x="2568487" y="980728"/>
            <a:ext cx="38641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hlinkClick r:id="rId3"/>
              </a:rPr>
              <a:t>https://www.anaconda.com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23515602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667FF7-5C05-4627-9CD4-B71D08F5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Meiryo UI" panose="020B0604030504040204" pitchFamily="34" charset="-128"/>
                <a:ea typeface="Meiryo UI" panose="020B0604030504040204" pitchFamily="34" charset="-128"/>
              </a:rPr>
              <a:t>matplotlib</a:t>
            </a:r>
            <a:r>
              <a:rPr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のインストール</a:t>
            </a:r>
            <a:endParaRPr kumimoji="1" lang="ja-JP" altLang="en-US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36082F70-2111-7F40-A592-9C655C65F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779" y="1772816"/>
            <a:ext cx="7978399" cy="4906047"/>
          </a:xfrm>
        </p:spPr>
      </p:pic>
      <p:sp>
        <p:nvSpPr>
          <p:cNvPr id="6" name="線吹き出し 1 (枠付き) 5">
            <a:extLst>
              <a:ext uri="{FF2B5EF4-FFF2-40B4-BE49-F238E27FC236}">
                <a16:creationId xmlns:a16="http://schemas.microsoft.com/office/drawing/2014/main" id="{8747D5AA-0091-2247-9F23-2B8DC682EB4C}"/>
              </a:ext>
            </a:extLst>
          </p:cNvPr>
          <p:cNvSpPr/>
          <p:nvPr/>
        </p:nvSpPr>
        <p:spPr>
          <a:xfrm>
            <a:off x="827088" y="1959769"/>
            <a:ext cx="2575473" cy="504056"/>
          </a:xfrm>
          <a:prstGeom prst="borderCallout1">
            <a:avLst>
              <a:gd name="adj1" fmla="val 58158"/>
              <a:gd name="adj2" fmla="val 99573"/>
              <a:gd name="adj3" fmla="val 102695"/>
              <a:gd name="adj4" fmla="val 124344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20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①</a:t>
            </a:r>
            <a:r>
              <a:rPr kumimoji="1" lang="en-US" altLang="ja-JP" sz="2200" dirty="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Not Installed</a:t>
            </a:r>
            <a:endParaRPr kumimoji="1" lang="ja-JP" altLang="en-US" sz="2200">
              <a:solidFill>
                <a:srgbClr val="C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F130A4-D993-E04A-94BC-E3CA9DCDB1B8}"/>
              </a:ext>
            </a:extLst>
          </p:cNvPr>
          <p:cNvSpPr/>
          <p:nvPr/>
        </p:nvSpPr>
        <p:spPr>
          <a:xfrm>
            <a:off x="1437278" y="1095127"/>
            <a:ext cx="61590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Meiryo UI" panose="020B0604030504040204" pitchFamily="34" charset="-128"/>
                <a:ea typeface="Meiryo UI" panose="020B0604030504040204" pitchFamily="34" charset="-128"/>
              </a:rPr>
              <a:t>matplotlib</a:t>
            </a:r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で検索して</a:t>
            </a:r>
            <a:r>
              <a:rPr lang="en-US" altLang="ja-JP" sz="2400" dirty="0">
                <a:latin typeface="Meiryo UI" panose="020B0604030504040204" pitchFamily="34" charset="-128"/>
                <a:ea typeface="Meiryo UI" panose="020B0604030504040204" pitchFamily="34" charset="-128"/>
              </a:rPr>
              <a:t>matplotlib</a:t>
            </a:r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をインストール</a:t>
            </a:r>
            <a:endParaRPr lang="en-US" altLang="ja-JP" sz="24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8" name="線吹き出し 1 (枠付き) 7">
            <a:extLst>
              <a:ext uri="{FF2B5EF4-FFF2-40B4-BE49-F238E27FC236}">
                <a16:creationId xmlns:a16="http://schemas.microsoft.com/office/drawing/2014/main" id="{0646F39D-2BD3-CE47-A8B3-6EAF1B8B590F}"/>
              </a:ext>
            </a:extLst>
          </p:cNvPr>
          <p:cNvSpPr/>
          <p:nvPr/>
        </p:nvSpPr>
        <p:spPr>
          <a:xfrm>
            <a:off x="6660231" y="5625790"/>
            <a:ext cx="1512267" cy="504056"/>
          </a:xfrm>
          <a:prstGeom prst="borderCallout1">
            <a:avLst>
              <a:gd name="adj1" fmla="val 102071"/>
              <a:gd name="adj2" fmla="val 59746"/>
              <a:gd name="adj3" fmla="val 158868"/>
              <a:gd name="adj4" fmla="val 75154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200" dirty="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④ Apply</a:t>
            </a:r>
            <a:endParaRPr kumimoji="1" lang="ja-JP" altLang="en-US" sz="2200">
              <a:solidFill>
                <a:srgbClr val="C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9" name="線吹き出し 1 (枠付き) 8">
            <a:extLst>
              <a:ext uri="{FF2B5EF4-FFF2-40B4-BE49-F238E27FC236}">
                <a16:creationId xmlns:a16="http://schemas.microsoft.com/office/drawing/2014/main" id="{3DF2714A-CD64-DD46-9609-419091A8152F}"/>
              </a:ext>
            </a:extLst>
          </p:cNvPr>
          <p:cNvSpPr/>
          <p:nvPr/>
        </p:nvSpPr>
        <p:spPr>
          <a:xfrm>
            <a:off x="4427984" y="1700808"/>
            <a:ext cx="2071417" cy="504056"/>
          </a:xfrm>
          <a:prstGeom prst="borderCallout1">
            <a:avLst>
              <a:gd name="adj1" fmla="val 100929"/>
              <a:gd name="adj2" fmla="val 80911"/>
              <a:gd name="adj3" fmla="val 149891"/>
              <a:gd name="adj4" fmla="val 90250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20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②</a:t>
            </a:r>
            <a:r>
              <a:rPr kumimoji="1" lang="en-US" altLang="ja-JP" sz="2200" dirty="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matplotlib</a:t>
            </a:r>
            <a:endParaRPr kumimoji="1" lang="ja-JP" altLang="en-US" sz="2200">
              <a:solidFill>
                <a:srgbClr val="C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0" name="線吹き出し 1 (枠付き) 9">
            <a:extLst>
              <a:ext uri="{FF2B5EF4-FFF2-40B4-BE49-F238E27FC236}">
                <a16:creationId xmlns:a16="http://schemas.microsoft.com/office/drawing/2014/main" id="{DE4C8C94-4FF1-CB4A-A7DB-4FD614D587B8}"/>
              </a:ext>
            </a:extLst>
          </p:cNvPr>
          <p:cNvSpPr/>
          <p:nvPr/>
        </p:nvSpPr>
        <p:spPr>
          <a:xfrm>
            <a:off x="3771504" y="4149081"/>
            <a:ext cx="3384376" cy="504056"/>
          </a:xfrm>
          <a:prstGeom prst="borderCallout1">
            <a:avLst>
              <a:gd name="adj1" fmla="val -1404"/>
              <a:gd name="adj2" fmla="val 16393"/>
              <a:gd name="adj3" fmla="val -126873"/>
              <a:gd name="adj4" fmla="val 3778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20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③</a:t>
            </a:r>
            <a:r>
              <a:rPr kumimoji="1" lang="en-US" altLang="ja-JP" sz="2200" dirty="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matplotlib</a:t>
            </a:r>
            <a:r>
              <a:rPr kumimoji="1" lang="ja-JP" altLang="en-US" sz="220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のチェクを</a:t>
            </a:r>
            <a:r>
              <a:rPr lang="en-US" altLang="ja-JP" sz="2200" dirty="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ON</a:t>
            </a:r>
            <a:endParaRPr kumimoji="1" lang="ja-JP" altLang="en-US" sz="2200">
              <a:solidFill>
                <a:srgbClr val="C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AB5379E-B858-7744-99D9-A05AC8EDB341}"/>
              </a:ext>
            </a:extLst>
          </p:cNvPr>
          <p:cNvSpPr txBox="1"/>
          <p:nvPr/>
        </p:nvSpPr>
        <p:spPr>
          <a:xfrm>
            <a:off x="1928946" y="5554652"/>
            <a:ext cx="452880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※ </a:t>
            </a:r>
            <a:r>
              <a:rPr kumimoji="1" lang="ja-JP" altLang="en-US"/>
              <a:t>検索しても</a:t>
            </a:r>
            <a:r>
              <a:rPr kumimoji="1" lang="en-US" altLang="ja-JP" dirty="0"/>
              <a:t>matplotlib</a:t>
            </a:r>
            <a:r>
              <a:rPr kumimoji="1" lang="ja-JP" altLang="en-US"/>
              <a:t>が出ない場合は既に</a:t>
            </a:r>
            <a:br>
              <a:rPr kumimoji="1" lang="en-US" altLang="ja-JP" dirty="0"/>
            </a:br>
            <a:r>
              <a:rPr kumimoji="1" lang="en-US" altLang="ja-JP" dirty="0"/>
              <a:t>    </a:t>
            </a:r>
            <a:r>
              <a:rPr kumimoji="1" lang="ja-JP" altLang="en-US"/>
              <a:t>インストール済みなので何もしなくて</a:t>
            </a:r>
            <a:r>
              <a:rPr kumimoji="1" lang="en-US" altLang="ja-JP" dirty="0"/>
              <a:t>OK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15148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667FF7-5C05-4627-9CD4-B71D08F5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Meiryo UI" panose="020B0604030504040204" pitchFamily="34" charset="-128"/>
                <a:ea typeface="Meiryo UI" panose="020B0604030504040204" pitchFamily="34" charset="-128"/>
              </a:rPr>
              <a:t>事前準備</a:t>
            </a:r>
            <a:endParaRPr kumimoji="1" lang="ja-JP" altLang="en-US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9" name="コンテンツ プレースホルダ 2">
            <a:extLst>
              <a:ext uri="{FF2B5EF4-FFF2-40B4-BE49-F238E27FC236}">
                <a16:creationId xmlns:a16="http://schemas.microsoft.com/office/drawing/2014/main" id="{29837834-986B-4078-AA3E-E2B09B612A08}"/>
              </a:ext>
            </a:extLst>
          </p:cNvPr>
          <p:cNvSpPr txBox="1">
            <a:spLocks/>
          </p:cNvSpPr>
          <p:nvPr/>
        </p:nvSpPr>
        <p:spPr>
          <a:xfrm>
            <a:off x="539552" y="1412776"/>
            <a:ext cx="8389279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itchFamily="2" charset="2"/>
              <a:buChar char="p"/>
            </a:pPr>
            <a:r>
              <a:rPr lang="en-US" altLang="ja-JP" sz="3600" kern="0" dirty="0">
                <a:solidFill>
                  <a:schemeClr val="bg1">
                    <a:lumMod val="6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ANACONDA</a:t>
            </a:r>
            <a:r>
              <a:rPr lang="ja-JP" altLang="en-US" sz="3600" kern="0">
                <a:solidFill>
                  <a:schemeClr val="bg1">
                    <a:lumMod val="6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のインストール</a:t>
            </a:r>
            <a:endParaRPr lang="en-US" altLang="ja-JP" sz="3600" kern="0" dirty="0">
              <a:solidFill>
                <a:schemeClr val="bg1">
                  <a:lumMod val="6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itchFamily="2" charset="2"/>
              <a:buChar char="p"/>
            </a:pPr>
            <a:r>
              <a:rPr lang="en-US" altLang="ja-JP" sz="3600" kern="0" dirty="0">
                <a:solidFill>
                  <a:schemeClr val="bg1">
                    <a:lumMod val="6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ja-JP" altLang="en-US" sz="3600" kern="0">
                <a:solidFill>
                  <a:schemeClr val="bg1">
                    <a:lumMod val="6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勉強用の環境設定</a:t>
            </a:r>
            <a:endParaRPr lang="en-US" altLang="ja-JP" sz="3600" kern="0" dirty="0">
              <a:solidFill>
                <a:schemeClr val="bg1">
                  <a:lumMod val="6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itchFamily="2" charset="2"/>
              <a:buChar char="p"/>
            </a:pPr>
            <a:r>
              <a:rPr lang="en-US" altLang="ja-JP" sz="3600" kern="0" dirty="0">
                <a:solidFill>
                  <a:schemeClr val="bg1">
                    <a:lumMod val="6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OpenCV</a:t>
            </a:r>
            <a:r>
              <a:rPr lang="ja-JP" altLang="en-US" sz="3600" kern="0">
                <a:solidFill>
                  <a:schemeClr val="bg1">
                    <a:lumMod val="6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のインストール</a:t>
            </a:r>
            <a:endParaRPr lang="en-US" altLang="ja-JP" sz="3600" kern="0" dirty="0">
              <a:solidFill>
                <a:schemeClr val="bg1">
                  <a:lumMod val="6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itchFamily="2" charset="2"/>
              <a:buChar char="p"/>
            </a:pPr>
            <a:r>
              <a:rPr lang="en-US" altLang="ja-JP" sz="3600" kern="0" dirty="0">
                <a:solidFill>
                  <a:schemeClr val="bg1">
                    <a:lumMod val="6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ja-JP" altLang="en-US" sz="3600" kern="0">
                <a:solidFill>
                  <a:schemeClr val="bg1">
                    <a:lumMod val="6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関連ライブラリのインストール</a:t>
            </a:r>
            <a:endParaRPr lang="en-US" altLang="ja-JP" sz="3600" kern="0" dirty="0">
              <a:solidFill>
                <a:schemeClr val="bg1">
                  <a:lumMod val="6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>
              <a:spcAft>
                <a:spcPts val="1200"/>
              </a:spcAft>
              <a:buClr>
                <a:srgbClr val="0070C0"/>
              </a:buClr>
              <a:buFont typeface="Wingdings" pitchFamily="2" charset="2"/>
              <a:buChar char="p"/>
            </a:pPr>
            <a:r>
              <a:rPr lang="en-US" altLang="ja-JP" sz="3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ja-JP" altLang="en-US" sz="3600" kern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エディタのインストール</a:t>
            </a:r>
            <a:endParaRPr lang="en-US" altLang="ja-JP" sz="3600" kern="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itchFamily="2" charset="2"/>
              <a:buChar char="p"/>
            </a:pPr>
            <a:r>
              <a:rPr lang="en-US" altLang="ja-JP" sz="3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ja-JP" altLang="en-US" sz="3600" kern="0">
                <a:solidFill>
                  <a:schemeClr val="bg1">
                    <a:lumMod val="6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動作確認</a:t>
            </a:r>
            <a:endParaRPr lang="en-US" altLang="ja-JP" sz="3600" kern="0" dirty="0">
              <a:solidFill>
                <a:schemeClr val="bg1">
                  <a:lumMod val="6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9667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667FF7-5C05-4627-9CD4-B71D08F5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>
                <a:latin typeface="Meiryo UI" panose="020B0604030504040204" pitchFamily="34" charset="-128"/>
                <a:ea typeface="Meiryo UI" panose="020B0604030504040204" pitchFamily="34" charset="-128"/>
              </a:rPr>
              <a:t>jupyter</a:t>
            </a:r>
            <a:r>
              <a:rPr lang="en-US" altLang="ja-JP" dirty="0">
                <a:latin typeface="Meiryo UI" panose="020B0604030504040204" pitchFamily="34" charset="-128"/>
                <a:ea typeface="Meiryo UI" panose="020B0604030504040204" pitchFamily="34" charset="-128"/>
              </a:rPr>
              <a:t> Notebook</a:t>
            </a:r>
            <a:r>
              <a:rPr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のインストール</a:t>
            </a:r>
            <a:endParaRPr kumimoji="1" lang="ja-JP" altLang="en-US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36082F70-2111-7F40-A592-9C655C65F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706" y="1784959"/>
            <a:ext cx="7990545" cy="4881761"/>
          </a:xfrm>
        </p:spPr>
      </p:pic>
      <p:sp>
        <p:nvSpPr>
          <p:cNvPr id="6" name="線吹き出し 1 (枠付き) 5">
            <a:extLst>
              <a:ext uri="{FF2B5EF4-FFF2-40B4-BE49-F238E27FC236}">
                <a16:creationId xmlns:a16="http://schemas.microsoft.com/office/drawing/2014/main" id="{8747D5AA-0091-2247-9F23-2B8DC682EB4C}"/>
              </a:ext>
            </a:extLst>
          </p:cNvPr>
          <p:cNvSpPr/>
          <p:nvPr/>
        </p:nvSpPr>
        <p:spPr>
          <a:xfrm>
            <a:off x="1907704" y="1798663"/>
            <a:ext cx="3312368" cy="504056"/>
          </a:xfrm>
          <a:prstGeom prst="borderCallout1">
            <a:avLst>
              <a:gd name="adj1" fmla="val 61417"/>
              <a:gd name="adj2" fmla="val -747"/>
              <a:gd name="adj3" fmla="val 115609"/>
              <a:gd name="adj4" fmla="val -25654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20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①</a:t>
            </a:r>
            <a:r>
              <a:rPr kumimoji="1" lang="en-US" altLang="ja-JP" sz="2200" dirty="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OpenCV</a:t>
            </a:r>
            <a:r>
              <a:rPr kumimoji="1" lang="ja-JP" altLang="en-US" sz="220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のチェックをオン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F130A4-D993-E04A-94BC-E3CA9DCDB1B8}"/>
              </a:ext>
            </a:extLst>
          </p:cNvPr>
          <p:cNvSpPr/>
          <p:nvPr/>
        </p:nvSpPr>
        <p:spPr>
          <a:xfrm>
            <a:off x="1444013" y="1046723"/>
            <a:ext cx="6296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Meiryo UI" panose="020B0604030504040204" pitchFamily="34" charset="-128"/>
                <a:ea typeface="Meiryo UI" panose="020B0604030504040204" pitchFamily="34" charset="-128"/>
              </a:rPr>
              <a:t>Home</a:t>
            </a:r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を開き、</a:t>
            </a:r>
            <a:r>
              <a:rPr lang="en-US" altLang="ja-JP" sz="2400" dirty="0" err="1">
                <a:latin typeface="Meiryo UI" panose="020B0604030504040204" pitchFamily="34" charset="-128"/>
                <a:ea typeface="Meiryo UI" panose="020B0604030504040204" pitchFamily="34" charset="-128"/>
              </a:rPr>
              <a:t>jupyter</a:t>
            </a:r>
            <a:r>
              <a:rPr lang="en-US" altLang="ja-JP" sz="2400" dirty="0">
                <a:latin typeface="Meiryo UI" panose="020B0604030504040204" pitchFamily="34" charset="-128"/>
                <a:ea typeface="Meiryo UI" panose="020B0604030504040204" pitchFamily="34" charset="-128"/>
              </a:rPr>
              <a:t> Notebook</a:t>
            </a:r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をインストール</a:t>
            </a:r>
            <a:endParaRPr lang="en-US" altLang="ja-JP" sz="24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8" name="線吹き出し 1 (枠付き) 7">
            <a:extLst>
              <a:ext uri="{FF2B5EF4-FFF2-40B4-BE49-F238E27FC236}">
                <a16:creationId xmlns:a16="http://schemas.microsoft.com/office/drawing/2014/main" id="{0646F39D-2BD3-CE47-A8B3-6EAF1B8B590F}"/>
              </a:ext>
            </a:extLst>
          </p:cNvPr>
          <p:cNvSpPr/>
          <p:nvPr/>
        </p:nvSpPr>
        <p:spPr>
          <a:xfrm>
            <a:off x="5868144" y="5013176"/>
            <a:ext cx="1512267" cy="504056"/>
          </a:xfrm>
          <a:prstGeom prst="borderCallout1">
            <a:avLst>
              <a:gd name="adj1" fmla="val 2518"/>
              <a:gd name="adj2" fmla="val 31725"/>
              <a:gd name="adj3" fmla="val -126518"/>
              <a:gd name="adj4" fmla="val 6577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20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②</a:t>
            </a:r>
            <a:r>
              <a:rPr kumimoji="1" lang="en-US" altLang="ja-JP" sz="2200" dirty="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Install</a:t>
            </a:r>
            <a:endParaRPr kumimoji="1" lang="ja-JP" altLang="en-US" sz="2200">
              <a:solidFill>
                <a:srgbClr val="C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06547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667FF7-5C05-4627-9CD4-B71D08F5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Meiryo UI" panose="020B0604030504040204" pitchFamily="34" charset="-128"/>
                <a:ea typeface="Meiryo UI" panose="020B0604030504040204" pitchFamily="34" charset="-128"/>
              </a:rPr>
              <a:t>事前準備</a:t>
            </a:r>
            <a:endParaRPr kumimoji="1" lang="ja-JP" altLang="en-US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9" name="コンテンツ プレースホルダ 2">
            <a:extLst>
              <a:ext uri="{FF2B5EF4-FFF2-40B4-BE49-F238E27FC236}">
                <a16:creationId xmlns:a16="http://schemas.microsoft.com/office/drawing/2014/main" id="{29837834-986B-4078-AA3E-E2B09B612A08}"/>
              </a:ext>
            </a:extLst>
          </p:cNvPr>
          <p:cNvSpPr txBox="1">
            <a:spLocks/>
          </p:cNvSpPr>
          <p:nvPr/>
        </p:nvSpPr>
        <p:spPr>
          <a:xfrm>
            <a:off x="539552" y="1412776"/>
            <a:ext cx="8389279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itchFamily="2" charset="2"/>
              <a:buChar char="p"/>
            </a:pPr>
            <a:r>
              <a:rPr lang="en-US" altLang="ja-JP" sz="3600" kern="0" dirty="0">
                <a:solidFill>
                  <a:schemeClr val="bg1">
                    <a:lumMod val="6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ANACONDA</a:t>
            </a:r>
            <a:r>
              <a:rPr lang="ja-JP" altLang="en-US" sz="3600" kern="0">
                <a:solidFill>
                  <a:schemeClr val="bg1">
                    <a:lumMod val="6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のインストール</a:t>
            </a:r>
            <a:endParaRPr lang="en-US" altLang="ja-JP" sz="3600" kern="0" dirty="0">
              <a:solidFill>
                <a:schemeClr val="bg1">
                  <a:lumMod val="6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itchFamily="2" charset="2"/>
              <a:buChar char="p"/>
            </a:pPr>
            <a:r>
              <a:rPr lang="en-US" altLang="ja-JP" sz="3600" kern="0" dirty="0">
                <a:solidFill>
                  <a:schemeClr val="bg1">
                    <a:lumMod val="6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ja-JP" altLang="en-US" sz="3600" kern="0">
                <a:solidFill>
                  <a:schemeClr val="bg1">
                    <a:lumMod val="6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勉強用の環境設定</a:t>
            </a:r>
            <a:endParaRPr lang="en-US" altLang="ja-JP" sz="3600" kern="0" dirty="0">
              <a:solidFill>
                <a:schemeClr val="bg1">
                  <a:lumMod val="6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itchFamily="2" charset="2"/>
              <a:buChar char="p"/>
            </a:pPr>
            <a:r>
              <a:rPr lang="en-US" altLang="ja-JP" sz="3600" kern="0" dirty="0">
                <a:solidFill>
                  <a:schemeClr val="bg1">
                    <a:lumMod val="6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OpenCV</a:t>
            </a:r>
            <a:r>
              <a:rPr lang="ja-JP" altLang="en-US" sz="3600" kern="0">
                <a:solidFill>
                  <a:schemeClr val="bg1">
                    <a:lumMod val="6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のインストール</a:t>
            </a:r>
            <a:endParaRPr lang="en-US" altLang="ja-JP" sz="3600" kern="0" dirty="0">
              <a:solidFill>
                <a:schemeClr val="bg1">
                  <a:lumMod val="6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itchFamily="2" charset="2"/>
              <a:buChar char="p"/>
            </a:pPr>
            <a:r>
              <a:rPr lang="en-US" altLang="ja-JP" sz="3600" kern="0" dirty="0">
                <a:solidFill>
                  <a:schemeClr val="bg1">
                    <a:lumMod val="6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ja-JP" altLang="en-US" sz="3600" kern="0">
                <a:solidFill>
                  <a:schemeClr val="bg1">
                    <a:lumMod val="6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関連ライブラリのインストール</a:t>
            </a:r>
            <a:endParaRPr lang="en-US" altLang="ja-JP" sz="3600" kern="0" dirty="0">
              <a:solidFill>
                <a:schemeClr val="bg1">
                  <a:lumMod val="6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itchFamily="2" charset="2"/>
              <a:buChar char="p"/>
            </a:pPr>
            <a:r>
              <a:rPr lang="en-US" altLang="ja-JP" sz="3600" kern="0" dirty="0">
                <a:solidFill>
                  <a:schemeClr val="bg1">
                    <a:lumMod val="6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ja-JP" altLang="en-US" sz="3600" kern="0">
                <a:solidFill>
                  <a:schemeClr val="bg1">
                    <a:lumMod val="6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エディタのインストール</a:t>
            </a:r>
            <a:endParaRPr lang="en-US" altLang="ja-JP" sz="3600" kern="0" dirty="0">
              <a:solidFill>
                <a:schemeClr val="bg1">
                  <a:lumMod val="6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>
              <a:spcAft>
                <a:spcPts val="1200"/>
              </a:spcAft>
              <a:buClr>
                <a:srgbClr val="0070C0"/>
              </a:buClr>
              <a:buFont typeface="Wingdings" pitchFamily="2" charset="2"/>
              <a:buChar char="p"/>
            </a:pPr>
            <a:r>
              <a:rPr lang="en-US" altLang="ja-JP" sz="3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ja-JP" altLang="en-US" sz="3600" kern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動作確認</a:t>
            </a:r>
            <a:endParaRPr lang="en-US" altLang="ja-JP" sz="3600" kern="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7847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667FF7-5C05-4627-9CD4-B71D08F5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>
                <a:latin typeface="Meiryo UI" panose="020B0604030504040204" pitchFamily="34" charset="-128"/>
                <a:ea typeface="Meiryo UI" panose="020B0604030504040204" pitchFamily="34" charset="-128"/>
              </a:rPr>
              <a:t>jupyter</a:t>
            </a:r>
            <a:r>
              <a:rPr lang="en-US" altLang="ja-JP" dirty="0">
                <a:latin typeface="Meiryo UI" panose="020B0604030504040204" pitchFamily="34" charset="-128"/>
                <a:ea typeface="Meiryo UI" panose="020B0604030504040204" pitchFamily="34" charset="-128"/>
              </a:rPr>
              <a:t> Notebook</a:t>
            </a:r>
            <a:r>
              <a:rPr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の起動</a:t>
            </a:r>
            <a:endParaRPr kumimoji="1" lang="ja-JP" altLang="en-US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36082F70-2111-7F40-A592-9C655C65F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706" y="1784959"/>
            <a:ext cx="7990544" cy="4881761"/>
          </a:xfrm>
        </p:spPr>
      </p:pic>
      <p:sp>
        <p:nvSpPr>
          <p:cNvPr id="6" name="線吹き出し 1 (枠付き) 5">
            <a:extLst>
              <a:ext uri="{FF2B5EF4-FFF2-40B4-BE49-F238E27FC236}">
                <a16:creationId xmlns:a16="http://schemas.microsoft.com/office/drawing/2014/main" id="{8747D5AA-0091-2247-9F23-2B8DC682EB4C}"/>
              </a:ext>
            </a:extLst>
          </p:cNvPr>
          <p:cNvSpPr/>
          <p:nvPr/>
        </p:nvSpPr>
        <p:spPr>
          <a:xfrm>
            <a:off x="2773406" y="3284984"/>
            <a:ext cx="3526786" cy="792088"/>
          </a:xfrm>
          <a:prstGeom prst="borderCallout1">
            <a:avLst>
              <a:gd name="adj1" fmla="val -2740"/>
              <a:gd name="adj2" fmla="val 26522"/>
              <a:gd name="adj3" fmla="val -94995"/>
              <a:gd name="adj4" fmla="val 15029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20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作った環境を選択</a:t>
            </a:r>
            <a:br>
              <a:rPr lang="en-US" altLang="ja-JP" sz="2200" dirty="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</a:br>
            <a:r>
              <a:rPr lang="en-US" altLang="ja-JP" sz="2200" dirty="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(ex. OpenCV-Learning)</a:t>
            </a:r>
            <a:endParaRPr kumimoji="1" lang="ja-JP" altLang="en-US" sz="2200">
              <a:solidFill>
                <a:srgbClr val="C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F130A4-D993-E04A-94BC-E3CA9DCDB1B8}"/>
              </a:ext>
            </a:extLst>
          </p:cNvPr>
          <p:cNvSpPr/>
          <p:nvPr/>
        </p:nvSpPr>
        <p:spPr>
          <a:xfrm>
            <a:off x="467544" y="1046723"/>
            <a:ext cx="81115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前ページまでの手順で作成した環境が選択されていることを確認</a:t>
            </a:r>
            <a:endParaRPr lang="en-US" altLang="ja-JP" sz="24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3411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667FF7-5C05-4627-9CD4-B71D08F5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>
                <a:latin typeface="Meiryo UI" panose="020B0604030504040204" pitchFamily="34" charset="-128"/>
                <a:ea typeface="Meiryo UI" panose="020B0604030504040204" pitchFamily="34" charset="-128"/>
              </a:rPr>
              <a:t>jupyter</a:t>
            </a:r>
            <a:r>
              <a:rPr lang="en-US" altLang="ja-JP" dirty="0">
                <a:latin typeface="Meiryo UI" panose="020B0604030504040204" pitchFamily="34" charset="-128"/>
                <a:ea typeface="Meiryo UI" panose="020B0604030504040204" pitchFamily="34" charset="-128"/>
              </a:rPr>
              <a:t> Notebook</a:t>
            </a:r>
            <a:r>
              <a:rPr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の起動</a:t>
            </a:r>
            <a:endParaRPr kumimoji="1" lang="ja-JP" altLang="en-US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36082F70-2111-7F40-A592-9C655C65F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706" y="1784959"/>
            <a:ext cx="7990544" cy="4881761"/>
          </a:xfrm>
        </p:spPr>
      </p:pic>
      <p:sp>
        <p:nvSpPr>
          <p:cNvPr id="6" name="線吹き出し 1 (枠付き) 5">
            <a:extLst>
              <a:ext uri="{FF2B5EF4-FFF2-40B4-BE49-F238E27FC236}">
                <a16:creationId xmlns:a16="http://schemas.microsoft.com/office/drawing/2014/main" id="{8747D5AA-0091-2247-9F23-2B8DC682EB4C}"/>
              </a:ext>
            </a:extLst>
          </p:cNvPr>
          <p:cNvSpPr/>
          <p:nvPr/>
        </p:nvSpPr>
        <p:spPr>
          <a:xfrm>
            <a:off x="2411760" y="5013176"/>
            <a:ext cx="1728192" cy="504056"/>
          </a:xfrm>
          <a:prstGeom prst="borderCallout1">
            <a:avLst>
              <a:gd name="adj1" fmla="val -2740"/>
              <a:gd name="adj2" fmla="val 26522"/>
              <a:gd name="adj3" fmla="val -134381"/>
              <a:gd name="adj4" fmla="val 17774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200" dirty="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Launch</a:t>
            </a:r>
            <a:endParaRPr kumimoji="1" lang="ja-JP" altLang="en-US" sz="2200">
              <a:solidFill>
                <a:srgbClr val="C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F130A4-D993-E04A-94BC-E3CA9DCDB1B8}"/>
              </a:ext>
            </a:extLst>
          </p:cNvPr>
          <p:cNvSpPr/>
          <p:nvPr/>
        </p:nvSpPr>
        <p:spPr>
          <a:xfrm>
            <a:off x="1444013" y="1046723"/>
            <a:ext cx="57112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err="1">
                <a:latin typeface="Meiryo UI" panose="020B0604030504040204" pitchFamily="34" charset="-128"/>
                <a:ea typeface="Meiryo UI" panose="020B0604030504040204" pitchFamily="34" charset="-128"/>
              </a:rPr>
              <a:t>jupyter</a:t>
            </a:r>
            <a:r>
              <a:rPr lang="en-US" altLang="ja-JP" sz="2400" dirty="0">
                <a:latin typeface="Meiryo UI" panose="020B0604030504040204" pitchFamily="34" charset="-128"/>
                <a:ea typeface="Meiryo UI" panose="020B0604030504040204" pitchFamily="34" charset="-128"/>
              </a:rPr>
              <a:t> Notebook</a:t>
            </a:r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直下の</a:t>
            </a:r>
            <a:r>
              <a:rPr lang="en-US" altLang="ja-JP" sz="2400" dirty="0">
                <a:latin typeface="Meiryo UI" panose="020B0604030504040204" pitchFamily="34" charset="-128"/>
                <a:ea typeface="Meiryo UI" panose="020B0604030504040204" pitchFamily="34" charset="-128"/>
              </a:rPr>
              <a:t>Launch</a:t>
            </a:r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をクリック</a:t>
            </a:r>
            <a:endParaRPr lang="en-US" altLang="ja-JP" sz="24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67935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667FF7-5C05-4627-9CD4-B71D08F5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>
                <a:latin typeface="Meiryo UI" panose="020B0604030504040204" pitchFamily="34" charset="-128"/>
                <a:ea typeface="Meiryo UI" panose="020B0604030504040204" pitchFamily="34" charset="-128"/>
              </a:rPr>
              <a:t>jupyter</a:t>
            </a:r>
            <a:r>
              <a:rPr lang="en-US" altLang="ja-JP" dirty="0">
                <a:latin typeface="Meiryo UI" panose="020B0604030504040204" pitchFamily="34" charset="-128"/>
                <a:ea typeface="Meiryo UI" panose="020B0604030504040204" pitchFamily="34" charset="-128"/>
              </a:rPr>
              <a:t> Notebook</a:t>
            </a:r>
            <a:r>
              <a:rPr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の起動</a:t>
            </a:r>
            <a:endParaRPr kumimoji="1" lang="ja-JP" altLang="en-US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36082F70-2111-7F40-A592-9C655C65F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50"/>
          <a:stretch/>
        </p:blipFill>
        <p:spPr>
          <a:xfrm>
            <a:off x="421817" y="2204864"/>
            <a:ext cx="8300365" cy="3966453"/>
          </a:xfr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F130A4-D993-E04A-94BC-E3CA9DCDB1B8}"/>
              </a:ext>
            </a:extLst>
          </p:cNvPr>
          <p:cNvSpPr/>
          <p:nvPr/>
        </p:nvSpPr>
        <p:spPr>
          <a:xfrm>
            <a:off x="701822" y="1105016"/>
            <a:ext cx="792877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dirty="0">
                <a:latin typeface="Meiryo UI" panose="020B0604030504040204" pitchFamily="34" charset="-128"/>
                <a:ea typeface="Meiryo UI" panose="020B0604030504040204" pitchFamily="34" charset="-128"/>
              </a:rPr>
              <a:t>Web</a:t>
            </a:r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ブラウザとともに</a:t>
            </a:r>
            <a:r>
              <a:rPr lang="en-US" altLang="ja-JP" sz="2400" dirty="0" err="1">
                <a:latin typeface="Meiryo UI" panose="020B0604030504040204" pitchFamily="34" charset="-128"/>
                <a:ea typeface="Meiryo UI" panose="020B0604030504040204" pitchFamily="34" charset="-128"/>
              </a:rPr>
              <a:t>jupyter</a:t>
            </a:r>
            <a:r>
              <a:rPr lang="en-US" altLang="ja-JP" sz="2400" dirty="0">
                <a:latin typeface="Meiryo UI" panose="020B0604030504040204" pitchFamily="34" charset="-128"/>
                <a:ea typeface="Meiryo UI" panose="020B0604030504040204" pitchFamily="34" charset="-128"/>
              </a:rPr>
              <a:t> Notebook</a:t>
            </a:r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が起動</a:t>
            </a:r>
            <a:endParaRPr lang="en-US" altLang="ja-JP" sz="24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ctr"/>
            <a:r>
              <a:rPr lang="en-US" altLang="ja-JP" sz="2400" dirty="0">
                <a:latin typeface="Meiryo UI" panose="020B0604030504040204" pitchFamily="34" charset="-128"/>
                <a:ea typeface="Meiryo UI" panose="020B0604030504040204" pitchFamily="34" charset="-128"/>
              </a:rPr>
              <a:t>※Windows</a:t>
            </a:r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の場合、使用するブラウザを聞かれるかもしれません</a:t>
            </a:r>
            <a:endParaRPr lang="en-US" altLang="ja-JP" sz="24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44414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667FF7-5C05-4627-9CD4-B71D08F5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勉強用フォルダの作成</a:t>
            </a:r>
            <a:endParaRPr kumimoji="1" lang="ja-JP" altLang="en-US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36082F70-2111-7F40-A592-9C655C65F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22"/>
          <a:stretch/>
        </p:blipFill>
        <p:spPr>
          <a:xfrm>
            <a:off x="496040" y="2060848"/>
            <a:ext cx="8151920" cy="3876289"/>
          </a:xfrm>
        </p:spPr>
      </p:pic>
      <p:sp>
        <p:nvSpPr>
          <p:cNvPr id="6" name="線吹き出し 1 (枠付き) 5">
            <a:extLst>
              <a:ext uri="{FF2B5EF4-FFF2-40B4-BE49-F238E27FC236}">
                <a16:creationId xmlns:a16="http://schemas.microsoft.com/office/drawing/2014/main" id="{8747D5AA-0091-2247-9F23-2B8DC682EB4C}"/>
              </a:ext>
            </a:extLst>
          </p:cNvPr>
          <p:cNvSpPr/>
          <p:nvPr/>
        </p:nvSpPr>
        <p:spPr>
          <a:xfrm>
            <a:off x="6084168" y="2348880"/>
            <a:ext cx="1656184" cy="504056"/>
          </a:xfrm>
          <a:prstGeom prst="borderCallout1">
            <a:avLst>
              <a:gd name="adj1" fmla="val 101238"/>
              <a:gd name="adj2" fmla="val 87176"/>
              <a:gd name="adj3" fmla="val 166491"/>
              <a:gd name="adj4" fmla="val 97140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20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①</a:t>
            </a:r>
            <a:r>
              <a:rPr kumimoji="1" lang="en-US" altLang="ja-JP" sz="2200" dirty="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New</a:t>
            </a:r>
            <a:endParaRPr kumimoji="1" lang="ja-JP" altLang="en-US" sz="2200">
              <a:solidFill>
                <a:srgbClr val="C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F130A4-D993-E04A-94BC-E3CA9DCDB1B8}"/>
              </a:ext>
            </a:extLst>
          </p:cNvPr>
          <p:cNvSpPr/>
          <p:nvPr/>
        </p:nvSpPr>
        <p:spPr>
          <a:xfrm>
            <a:off x="2016509" y="1238554"/>
            <a:ext cx="45662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画面右上の</a:t>
            </a:r>
            <a:r>
              <a:rPr lang="en-US" altLang="ja-JP" sz="2400" dirty="0">
                <a:latin typeface="Meiryo UI" panose="020B0604030504040204" pitchFamily="34" charset="-128"/>
                <a:ea typeface="Meiryo UI" panose="020B0604030504040204" pitchFamily="34" charset="-128"/>
              </a:rPr>
              <a:t>New</a:t>
            </a:r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から</a:t>
            </a:r>
            <a:r>
              <a:rPr lang="en-US" altLang="ja-JP" sz="2400" dirty="0">
                <a:latin typeface="Meiryo UI" panose="020B0604030504040204" pitchFamily="34" charset="-128"/>
                <a:ea typeface="Meiryo UI" panose="020B0604030504040204" pitchFamily="34" charset="-128"/>
              </a:rPr>
              <a:t>Folder</a:t>
            </a:r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を選択</a:t>
            </a:r>
            <a:endParaRPr lang="en-US" altLang="ja-JP" sz="24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8" name="線吹き出し 1 (枠付き) 7">
            <a:extLst>
              <a:ext uri="{FF2B5EF4-FFF2-40B4-BE49-F238E27FC236}">
                <a16:creationId xmlns:a16="http://schemas.microsoft.com/office/drawing/2014/main" id="{30037643-9B2A-914A-BBF4-7AE1E07BB071}"/>
              </a:ext>
            </a:extLst>
          </p:cNvPr>
          <p:cNvSpPr/>
          <p:nvPr/>
        </p:nvSpPr>
        <p:spPr>
          <a:xfrm>
            <a:off x="4427984" y="4509120"/>
            <a:ext cx="1656184" cy="504056"/>
          </a:xfrm>
          <a:prstGeom prst="borderCallout1">
            <a:avLst>
              <a:gd name="adj1" fmla="val 21595"/>
              <a:gd name="adj2" fmla="val 99296"/>
              <a:gd name="adj3" fmla="val -68012"/>
              <a:gd name="adj4" fmla="val 144272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20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②</a:t>
            </a:r>
            <a:r>
              <a:rPr kumimoji="1" lang="en-US" altLang="ja-JP" sz="2200" dirty="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Folder</a:t>
            </a:r>
            <a:endParaRPr kumimoji="1" lang="ja-JP" altLang="en-US" sz="2200">
              <a:solidFill>
                <a:srgbClr val="C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62076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667FF7-5C05-4627-9CD4-B71D08F5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勉強用フォルダの作成</a:t>
            </a:r>
            <a:endParaRPr kumimoji="1" lang="ja-JP" altLang="en-US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36082F70-2111-7F40-A592-9C655C65F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36"/>
          <a:stretch/>
        </p:blipFill>
        <p:spPr>
          <a:xfrm>
            <a:off x="586273" y="2060848"/>
            <a:ext cx="8112809" cy="3918681"/>
          </a:xfr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F130A4-D993-E04A-94BC-E3CA9DCDB1B8}"/>
              </a:ext>
            </a:extLst>
          </p:cNvPr>
          <p:cNvSpPr/>
          <p:nvPr/>
        </p:nvSpPr>
        <p:spPr>
          <a:xfrm>
            <a:off x="2016509" y="1238554"/>
            <a:ext cx="55408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新しくできた</a:t>
            </a:r>
            <a:r>
              <a:rPr lang="en-US" altLang="ja-JP" sz="2400" dirty="0">
                <a:latin typeface="Meiryo UI" panose="020B0604030504040204" pitchFamily="34" charset="-128"/>
                <a:ea typeface="Meiryo UI" panose="020B0604030504040204" pitchFamily="34" charset="-128"/>
              </a:rPr>
              <a:t>Untitled Folder</a:t>
            </a:r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のチェックをオン</a:t>
            </a:r>
            <a:endParaRPr lang="en-US" altLang="ja-JP" sz="24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8" name="線吹き出し 1 (枠付き) 7">
            <a:extLst>
              <a:ext uri="{FF2B5EF4-FFF2-40B4-BE49-F238E27FC236}">
                <a16:creationId xmlns:a16="http://schemas.microsoft.com/office/drawing/2014/main" id="{30037643-9B2A-914A-BBF4-7AE1E07BB071}"/>
              </a:ext>
            </a:extLst>
          </p:cNvPr>
          <p:cNvSpPr/>
          <p:nvPr/>
        </p:nvSpPr>
        <p:spPr>
          <a:xfrm>
            <a:off x="827088" y="5979529"/>
            <a:ext cx="2376760" cy="504056"/>
          </a:xfrm>
          <a:prstGeom prst="borderCallout1">
            <a:avLst>
              <a:gd name="adj1" fmla="val -2067"/>
              <a:gd name="adj2" fmla="val 34478"/>
              <a:gd name="adj3" fmla="val -69984"/>
              <a:gd name="adj4" fmla="val 24673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200" dirty="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Untitled Folder</a:t>
            </a:r>
            <a:endParaRPr kumimoji="1" lang="ja-JP" altLang="en-US" sz="2200">
              <a:solidFill>
                <a:srgbClr val="C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113371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667FF7-5C05-4627-9CD4-B71D08F5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勉強用フォルダの作成</a:t>
            </a:r>
            <a:endParaRPr kumimoji="1" lang="ja-JP" altLang="en-US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36082F70-2111-7F40-A592-9C655C65F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36"/>
          <a:stretch/>
        </p:blipFill>
        <p:spPr>
          <a:xfrm>
            <a:off x="586273" y="2060848"/>
            <a:ext cx="8112809" cy="3918681"/>
          </a:xfr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F130A4-D993-E04A-94BC-E3CA9DCDB1B8}"/>
              </a:ext>
            </a:extLst>
          </p:cNvPr>
          <p:cNvSpPr/>
          <p:nvPr/>
        </p:nvSpPr>
        <p:spPr>
          <a:xfrm>
            <a:off x="3082506" y="1166744"/>
            <a:ext cx="31203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dirty="0">
                <a:latin typeface="Meiryo UI" panose="020B0604030504040204" pitchFamily="34" charset="-128"/>
                <a:ea typeface="Meiryo UI" panose="020B0604030504040204" pitchFamily="34" charset="-128"/>
              </a:rPr>
              <a:t>Rename</a:t>
            </a:r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ボタンをクリック</a:t>
            </a:r>
            <a:endParaRPr lang="en-US" altLang="ja-JP" sz="24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8" name="線吹き出し 1 (枠付き) 7">
            <a:extLst>
              <a:ext uri="{FF2B5EF4-FFF2-40B4-BE49-F238E27FC236}">
                <a16:creationId xmlns:a16="http://schemas.microsoft.com/office/drawing/2014/main" id="{30037643-9B2A-914A-BBF4-7AE1E07BB071}"/>
              </a:ext>
            </a:extLst>
          </p:cNvPr>
          <p:cNvSpPr/>
          <p:nvPr/>
        </p:nvSpPr>
        <p:spPr>
          <a:xfrm>
            <a:off x="1691680" y="2132856"/>
            <a:ext cx="1525746" cy="504056"/>
          </a:xfrm>
          <a:prstGeom prst="borderCallout1">
            <a:avLst>
              <a:gd name="adj1" fmla="val 104412"/>
              <a:gd name="adj2" fmla="val 8551"/>
              <a:gd name="adj3" fmla="val 208044"/>
              <a:gd name="adj4" fmla="val -15705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200" dirty="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Rename</a:t>
            </a:r>
            <a:endParaRPr kumimoji="1" lang="ja-JP" altLang="en-US" sz="2200">
              <a:solidFill>
                <a:srgbClr val="C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060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667FF7-5C05-4627-9CD4-B71D08F5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Meiryo UI" panose="020B0604030504040204" pitchFamily="34" charset="-128"/>
                <a:ea typeface="Meiryo UI" panose="020B0604030504040204" pitchFamily="34" charset="-128"/>
              </a:rPr>
              <a:t>ANACONDA</a:t>
            </a:r>
            <a:r>
              <a:rPr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ダウンロードサイトを開く</a:t>
            </a:r>
            <a:endParaRPr kumimoji="1" lang="ja-JP" altLang="en-US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36082F70-2111-7F40-A592-9C655C65F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544" y="1564807"/>
            <a:ext cx="8066086" cy="5104552"/>
          </a:xfr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76E7EE1-B9A1-384C-8B7B-843EDC92B80A}"/>
              </a:ext>
            </a:extLst>
          </p:cNvPr>
          <p:cNvSpPr/>
          <p:nvPr/>
        </p:nvSpPr>
        <p:spPr>
          <a:xfrm>
            <a:off x="2483768" y="980728"/>
            <a:ext cx="4310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画面右上の</a:t>
            </a:r>
            <a:r>
              <a:rPr lang="en-US" altLang="ja-JP" sz="2400" dirty="0">
                <a:latin typeface="Meiryo UI" panose="020B0604030504040204" pitchFamily="34" charset="-128"/>
                <a:ea typeface="Meiryo UI" panose="020B0604030504040204" pitchFamily="34" charset="-128"/>
              </a:rPr>
              <a:t>Download</a:t>
            </a:r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をクリック</a:t>
            </a:r>
            <a:endParaRPr lang="en-US" altLang="ja-JP" sz="24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" name="線吹き出し 1 (枠付き) 3">
            <a:extLst>
              <a:ext uri="{FF2B5EF4-FFF2-40B4-BE49-F238E27FC236}">
                <a16:creationId xmlns:a16="http://schemas.microsoft.com/office/drawing/2014/main" id="{3F39DD54-3F01-3045-93F0-0FF359BDD1D3}"/>
              </a:ext>
            </a:extLst>
          </p:cNvPr>
          <p:cNvSpPr/>
          <p:nvPr/>
        </p:nvSpPr>
        <p:spPr>
          <a:xfrm>
            <a:off x="6588224" y="2780928"/>
            <a:ext cx="1800200" cy="504056"/>
          </a:xfrm>
          <a:prstGeom prst="borderCallout1">
            <a:avLst>
              <a:gd name="adj1" fmla="val 1113"/>
              <a:gd name="adj2" fmla="val 48777"/>
              <a:gd name="adj3" fmla="val -133576"/>
              <a:gd name="adj4" fmla="val 69336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200" dirty="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Download</a:t>
            </a:r>
            <a:endParaRPr kumimoji="1" lang="ja-JP" altLang="en-US" sz="2200">
              <a:solidFill>
                <a:srgbClr val="C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88914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667FF7-5C05-4627-9CD4-B71D08F5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勉強用フォルダの作成</a:t>
            </a:r>
            <a:endParaRPr kumimoji="1" lang="ja-JP" altLang="en-US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36082F70-2111-7F40-A592-9C655C65F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1506914"/>
            <a:ext cx="8066087" cy="5115442"/>
          </a:xfr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F130A4-D993-E04A-94BC-E3CA9DCDB1B8}"/>
              </a:ext>
            </a:extLst>
          </p:cNvPr>
          <p:cNvSpPr/>
          <p:nvPr/>
        </p:nvSpPr>
        <p:spPr>
          <a:xfrm>
            <a:off x="1358455" y="951111"/>
            <a:ext cx="656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フォルダ名を設定する</a:t>
            </a:r>
            <a:r>
              <a:rPr lang="en-US" altLang="ja-JP" sz="2400" dirty="0">
                <a:latin typeface="Meiryo UI" panose="020B0604030504040204" pitchFamily="34" charset="-128"/>
                <a:ea typeface="Meiryo UI" panose="020B0604030504040204" pitchFamily="34" charset="-128"/>
              </a:rPr>
              <a:t>(</a:t>
            </a:r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ここでは</a:t>
            </a:r>
            <a:r>
              <a:rPr lang="en-US" altLang="ja-JP" sz="2400" dirty="0">
                <a:latin typeface="Meiryo UI" panose="020B0604030504040204" pitchFamily="34" charset="-128"/>
                <a:ea typeface="Meiryo UI" panose="020B0604030504040204" pitchFamily="34" charset="-128"/>
              </a:rPr>
              <a:t>OpenCV-Learning)</a:t>
            </a:r>
          </a:p>
        </p:txBody>
      </p:sp>
      <p:sp>
        <p:nvSpPr>
          <p:cNvPr id="8" name="線吹き出し 1 (枠付き) 7">
            <a:extLst>
              <a:ext uri="{FF2B5EF4-FFF2-40B4-BE49-F238E27FC236}">
                <a16:creationId xmlns:a16="http://schemas.microsoft.com/office/drawing/2014/main" id="{30037643-9B2A-914A-BBF4-7AE1E07BB071}"/>
              </a:ext>
            </a:extLst>
          </p:cNvPr>
          <p:cNvSpPr/>
          <p:nvPr/>
        </p:nvSpPr>
        <p:spPr>
          <a:xfrm>
            <a:off x="2051720" y="3284984"/>
            <a:ext cx="1944216" cy="504056"/>
          </a:xfrm>
          <a:prstGeom prst="borderCallout1">
            <a:avLst>
              <a:gd name="adj1" fmla="val 5462"/>
              <a:gd name="adj2" fmla="val 16334"/>
              <a:gd name="adj3" fmla="val -65247"/>
              <a:gd name="adj4" fmla="val 27881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20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①名前をつける</a:t>
            </a:r>
          </a:p>
        </p:txBody>
      </p:sp>
      <p:sp>
        <p:nvSpPr>
          <p:cNvPr id="6" name="線吹き出し 1 (枠付き) 5">
            <a:extLst>
              <a:ext uri="{FF2B5EF4-FFF2-40B4-BE49-F238E27FC236}">
                <a16:creationId xmlns:a16="http://schemas.microsoft.com/office/drawing/2014/main" id="{FE64E800-D8DC-214B-B81C-8DE29C29F846}"/>
              </a:ext>
            </a:extLst>
          </p:cNvPr>
          <p:cNvSpPr/>
          <p:nvPr/>
        </p:nvSpPr>
        <p:spPr>
          <a:xfrm>
            <a:off x="5436096" y="4293096"/>
            <a:ext cx="1944216" cy="504056"/>
          </a:xfrm>
          <a:prstGeom prst="borderCallout1">
            <a:avLst>
              <a:gd name="adj1" fmla="val -1606"/>
              <a:gd name="adj2" fmla="val 39545"/>
              <a:gd name="adj3" fmla="val -161841"/>
              <a:gd name="adj4" fmla="val 66362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20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②</a:t>
            </a:r>
            <a:r>
              <a:rPr kumimoji="1" lang="en-US" altLang="ja-JP" sz="2200" dirty="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Rename</a:t>
            </a:r>
            <a:endParaRPr kumimoji="1" lang="ja-JP" altLang="en-US" sz="2200">
              <a:solidFill>
                <a:srgbClr val="C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86933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667FF7-5C05-4627-9CD4-B71D08F5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動作確認用のファイル作成</a:t>
            </a:r>
            <a:endParaRPr kumimoji="1" lang="ja-JP" altLang="en-US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36082F70-2111-7F40-A592-9C655C65F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12"/>
          <a:stretch/>
        </p:blipFill>
        <p:spPr>
          <a:xfrm>
            <a:off x="538956" y="1968579"/>
            <a:ext cx="8066087" cy="3938310"/>
          </a:xfr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F130A4-D993-E04A-94BC-E3CA9DCDB1B8}"/>
              </a:ext>
            </a:extLst>
          </p:cNvPr>
          <p:cNvSpPr/>
          <p:nvPr/>
        </p:nvSpPr>
        <p:spPr>
          <a:xfrm>
            <a:off x="2727745" y="1167135"/>
            <a:ext cx="38298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前ページで作ったフォルダを開く</a:t>
            </a:r>
            <a:endParaRPr lang="en-US" altLang="ja-JP" sz="24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8" name="線吹き出し 1 (枠付き) 7">
            <a:extLst>
              <a:ext uri="{FF2B5EF4-FFF2-40B4-BE49-F238E27FC236}">
                <a16:creationId xmlns:a16="http://schemas.microsoft.com/office/drawing/2014/main" id="{30037643-9B2A-914A-BBF4-7AE1E07BB071}"/>
              </a:ext>
            </a:extLst>
          </p:cNvPr>
          <p:cNvSpPr/>
          <p:nvPr/>
        </p:nvSpPr>
        <p:spPr>
          <a:xfrm>
            <a:off x="1187624" y="5373216"/>
            <a:ext cx="3168352" cy="504056"/>
          </a:xfrm>
          <a:prstGeom prst="borderCallout1">
            <a:avLst>
              <a:gd name="adj1" fmla="val 750"/>
              <a:gd name="adj2" fmla="val 16334"/>
              <a:gd name="adj3" fmla="val -105298"/>
              <a:gd name="adj4" fmla="val 26222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20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作ったフォルダ名をクリック</a:t>
            </a:r>
          </a:p>
        </p:txBody>
      </p:sp>
    </p:spTree>
    <p:extLst>
      <p:ext uri="{BB962C8B-B14F-4D97-AF65-F5344CB8AC3E}">
        <p14:creationId xmlns:p14="http://schemas.microsoft.com/office/powerpoint/2010/main" val="18762770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667FF7-5C05-4627-9CD4-B71D08F5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動作確認用のファイル作成</a:t>
            </a:r>
            <a:endParaRPr kumimoji="1" lang="ja-JP" altLang="en-US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36082F70-2111-7F40-A592-9C655C65F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55"/>
          <a:stretch/>
        </p:blipFill>
        <p:spPr>
          <a:xfrm>
            <a:off x="539552" y="1968579"/>
            <a:ext cx="8136904" cy="3908693"/>
          </a:xfr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F130A4-D993-E04A-94BC-E3CA9DCDB1B8}"/>
              </a:ext>
            </a:extLst>
          </p:cNvPr>
          <p:cNvSpPr/>
          <p:nvPr/>
        </p:nvSpPr>
        <p:spPr>
          <a:xfrm>
            <a:off x="1620335" y="1167135"/>
            <a:ext cx="6044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画面右上の</a:t>
            </a:r>
            <a:r>
              <a:rPr lang="en-US" altLang="ja-JP" sz="2400" dirty="0">
                <a:latin typeface="Meiryo UI" panose="020B0604030504040204" pitchFamily="34" charset="-128"/>
                <a:ea typeface="Meiryo UI" panose="020B0604030504040204" pitchFamily="34" charset="-128"/>
              </a:rPr>
              <a:t>New</a:t>
            </a:r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をクリック後、</a:t>
            </a:r>
            <a:r>
              <a:rPr lang="en-US" altLang="ja-JP" sz="2400" dirty="0">
                <a:latin typeface="Meiryo UI" panose="020B0604030504040204" pitchFamily="34" charset="-128"/>
                <a:ea typeface="Meiryo UI" panose="020B0604030504040204" pitchFamily="34" charset="-128"/>
              </a:rPr>
              <a:t>Python 3</a:t>
            </a:r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を選択</a:t>
            </a:r>
            <a:endParaRPr lang="en-US" altLang="ja-JP" sz="24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8" name="線吹き出し 1 (枠付き) 7">
            <a:extLst>
              <a:ext uri="{FF2B5EF4-FFF2-40B4-BE49-F238E27FC236}">
                <a16:creationId xmlns:a16="http://schemas.microsoft.com/office/drawing/2014/main" id="{30037643-9B2A-914A-BBF4-7AE1E07BB071}"/>
              </a:ext>
            </a:extLst>
          </p:cNvPr>
          <p:cNvSpPr/>
          <p:nvPr/>
        </p:nvSpPr>
        <p:spPr>
          <a:xfrm>
            <a:off x="6444208" y="2204864"/>
            <a:ext cx="1152128" cy="504056"/>
          </a:xfrm>
          <a:prstGeom prst="borderCallout1">
            <a:avLst>
              <a:gd name="adj1" fmla="val 103711"/>
              <a:gd name="adj2" fmla="val 73665"/>
              <a:gd name="adj3" fmla="val 169266"/>
              <a:gd name="adj4" fmla="val 102760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20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①</a:t>
            </a:r>
            <a:r>
              <a:rPr kumimoji="1" lang="en-US" altLang="ja-JP" sz="2200" dirty="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New</a:t>
            </a:r>
            <a:endParaRPr kumimoji="1" lang="ja-JP" altLang="en-US" sz="2200">
              <a:solidFill>
                <a:srgbClr val="C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" name="線吹き出し 1 (枠付き) 5">
            <a:extLst>
              <a:ext uri="{FF2B5EF4-FFF2-40B4-BE49-F238E27FC236}">
                <a16:creationId xmlns:a16="http://schemas.microsoft.com/office/drawing/2014/main" id="{A40848EB-D700-C54D-8E4F-11F8B5B0C516}"/>
              </a:ext>
            </a:extLst>
          </p:cNvPr>
          <p:cNvSpPr/>
          <p:nvPr/>
        </p:nvSpPr>
        <p:spPr>
          <a:xfrm>
            <a:off x="5861685" y="4581128"/>
            <a:ext cx="1803381" cy="504056"/>
          </a:xfrm>
          <a:prstGeom prst="borderCallout1">
            <a:avLst>
              <a:gd name="adj1" fmla="val 750"/>
              <a:gd name="adj2" fmla="val 53287"/>
              <a:gd name="adj3" fmla="val -213163"/>
              <a:gd name="adj4" fmla="val 75441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20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②</a:t>
            </a:r>
            <a:r>
              <a:rPr kumimoji="1" lang="en-US" altLang="ja-JP" sz="2200" dirty="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Python 3</a:t>
            </a:r>
            <a:endParaRPr kumimoji="1" lang="ja-JP" altLang="en-US" sz="2200">
              <a:solidFill>
                <a:srgbClr val="C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99963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667FF7-5C05-4627-9CD4-B71D08F5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動作確認用コードを記述</a:t>
            </a:r>
            <a:endParaRPr kumimoji="1" lang="ja-JP" altLang="en-US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36082F70-2111-7F40-A592-9C655C65F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63"/>
          <a:stretch/>
        </p:blipFill>
        <p:spPr>
          <a:xfrm>
            <a:off x="386677" y="1870697"/>
            <a:ext cx="8547675" cy="4582639"/>
          </a:xfr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F130A4-D993-E04A-94BC-E3CA9DCDB1B8}"/>
              </a:ext>
            </a:extLst>
          </p:cNvPr>
          <p:cNvSpPr/>
          <p:nvPr/>
        </p:nvSpPr>
        <p:spPr>
          <a:xfrm>
            <a:off x="3455518" y="1167135"/>
            <a:ext cx="2374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エディタが開かれる</a:t>
            </a:r>
            <a:endParaRPr lang="en-US" altLang="ja-JP" sz="24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" name="線吹き出し 1 (枠付き) 5">
            <a:extLst>
              <a:ext uri="{FF2B5EF4-FFF2-40B4-BE49-F238E27FC236}">
                <a16:creationId xmlns:a16="http://schemas.microsoft.com/office/drawing/2014/main" id="{A40848EB-D700-C54D-8E4F-11F8B5B0C516}"/>
              </a:ext>
            </a:extLst>
          </p:cNvPr>
          <p:cNvSpPr/>
          <p:nvPr/>
        </p:nvSpPr>
        <p:spPr>
          <a:xfrm>
            <a:off x="1763688" y="4725144"/>
            <a:ext cx="4752528" cy="504056"/>
          </a:xfrm>
          <a:prstGeom prst="borderCallout1">
            <a:avLst>
              <a:gd name="adj1" fmla="val 750"/>
              <a:gd name="adj2" fmla="val 53287"/>
              <a:gd name="adj3" fmla="val -206186"/>
              <a:gd name="adj4" fmla="val 26970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20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この後、ここに動作確認用コードをコピペ</a:t>
            </a:r>
            <a:endParaRPr kumimoji="1" lang="ja-JP" altLang="en-US" sz="2200">
              <a:solidFill>
                <a:srgbClr val="C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67366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667FF7-5C05-4627-9CD4-B71D08F5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動作確認用コードを記述</a:t>
            </a:r>
            <a:endParaRPr kumimoji="1" lang="ja-JP" altLang="en-US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F130A4-D993-E04A-94BC-E3CA9DCDB1B8}"/>
              </a:ext>
            </a:extLst>
          </p:cNvPr>
          <p:cNvSpPr/>
          <p:nvPr/>
        </p:nvSpPr>
        <p:spPr>
          <a:xfrm>
            <a:off x="535819" y="1433245"/>
            <a:ext cx="806608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ja-JP" sz="2400" dirty="0">
                <a:latin typeface="Meiryo UI" panose="020B0604030504040204" pitchFamily="34" charset="-128"/>
                <a:ea typeface="Meiryo UI" panose="020B0604030504040204" pitchFamily="34" charset="-128"/>
                <a:hlinkClick r:id="rId3"/>
              </a:rPr>
              <a:t>https://</a:t>
            </a:r>
            <a:r>
              <a:rPr lang="en" altLang="ja-JP" sz="2400" dirty="0" err="1">
                <a:latin typeface="Meiryo UI" panose="020B0604030504040204" pitchFamily="34" charset="-128"/>
                <a:ea typeface="Meiryo UI" panose="020B0604030504040204" pitchFamily="34" charset="-128"/>
                <a:hlinkClick r:id="rId3"/>
              </a:rPr>
              <a:t>github.com</a:t>
            </a:r>
            <a:r>
              <a:rPr lang="en" altLang="ja-JP" sz="2400" dirty="0">
                <a:latin typeface="Meiryo UI" panose="020B0604030504040204" pitchFamily="34" charset="-128"/>
                <a:ea typeface="Meiryo UI" panose="020B0604030504040204" pitchFamily="34" charset="-128"/>
                <a:hlinkClick r:id="rId3"/>
              </a:rPr>
              <a:t>/</a:t>
            </a:r>
            <a:r>
              <a:rPr lang="en" altLang="ja-JP" sz="2400" dirty="0" err="1">
                <a:latin typeface="Meiryo UI" panose="020B0604030504040204" pitchFamily="34" charset="-128"/>
                <a:ea typeface="Meiryo UI" panose="020B0604030504040204" pitchFamily="34" charset="-128"/>
                <a:hlinkClick r:id="rId3"/>
              </a:rPr>
              <a:t>TakashiYoshinaga</a:t>
            </a:r>
            <a:r>
              <a:rPr lang="en" altLang="ja-JP" sz="2400" dirty="0">
                <a:latin typeface="Meiryo UI" panose="020B0604030504040204" pitchFamily="34" charset="-128"/>
                <a:ea typeface="Meiryo UI" panose="020B0604030504040204" pitchFamily="34" charset="-128"/>
                <a:hlinkClick r:id="rId3"/>
              </a:rPr>
              <a:t>/OpenCV-Python-Learning/blob/master/OpenCV-</a:t>
            </a:r>
            <a:r>
              <a:rPr lang="en" altLang="ja-JP" sz="2400" dirty="0" err="1">
                <a:latin typeface="Meiryo UI" panose="020B0604030504040204" pitchFamily="34" charset="-128"/>
                <a:ea typeface="Meiryo UI" panose="020B0604030504040204" pitchFamily="34" charset="-128"/>
                <a:hlinkClick r:id="rId3"/>
              </a:rPr>
              <a:t>Learnig</a:t>
            </a:r>
            <a:r>
              <a:rPr lang="en" altLang="ja-JP" sz="2400" dirty="0">
                <a:latin typeface="Meiryo UI" panose="020B0604030504040204" pitchFamily="34" charset="-128"/>
                <a:ea typeface="Meiryo UI" panose="020B0604030504040204" pitchFamily="34" charset="-128"/>
                <a:hlinkClick r:id="rId3"/>
              </a:rPr>
              <a:t>/03.%20</a:t>
            </a:r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  <a:hlinkClick r:id="rId3"/>
              </a:rPr>
              <a:t>カメラ画像のリアルタイム表示</a:t>
            </a:r>
            <a:r>
              <a:rPr lang="en-US" altLang="ja-JP" sz="2400" dirty="0">
                <a:latin typeface="Meiryo UI" panose="020B0604030504040204" pitchFamily="34" charset="-128"/>
                <a:ea typeface="Meiryo UI" panose="020B0604030504040204" pitchFamily="34" charset="-128"/>
                <a:hlinkClick r:id="rId3"/>
              </a:rPr>
              <a:t>.</a:t>
            </a:r>
            <a:r>
              <a:rPr lang="en" altLang="ja-JP" sz="2400" dirty="0">
                <a:latin typeface="Meiryo UI" panose="020B0604030504040204" pitchFamily="34" charset="-128"/>
                <a:ea typeface="Meiryo UI" panose="020B0604030504040204" pitchFamily="34" charset="-128"/>
                <a:hlinkClick r:id="rId3"/>
              </a:rPr>
              <a:t>ipynb</a:t>
            </a:r>
            <a:endParaRPr lang="en" altLang="ja-JP" sz="24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ctr"/>
            <a:endParaRPr lang="en-US" altLang="ja-JP" sz="24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0D29530-59BC-A848-9F4A-BD2FD6309C76}"/>
              </a:ext>
            </a:extLst>
          </p:cNvPr>
          <p:cNvSpPr/>
          <p:nvPr/>
        </p:nvSpPr>
        <p:spPr>
          <a:xfrm>
            <a:off x="2343841" y="980728"/>
            <a:ext cx="45977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下記ページからサンプルコードをコピー</a:t>
            </a:r>
            <a:endParaRPr lang="en-US" altLang="ja-JP" sz="24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9" name="図 8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AEF570E1-14B5-7B46-96EA-9480BAB55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45" y="2708920"/>
            <a:ext cx="8652525" cy="388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249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667FF7-5C05-4627-9CD4-B71D08F5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動作確認用コードを記述</a:t>
            </a:r>
            <a:endParaRPr kumimoji="1" lang="ja-JP" altLang="en-US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36082F70-2111-7F40-A592-9C655C65F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28"/>
          <a:stretch/>
        </p:blipFill>
        <p:spPr>
          <a:xfrm>
            <a:off x="609658" y="1408711"/>
            <a:ext cx="8066087" cy="4730802"/>
          </a:xfrm>
        </p:spPr>
      </p:pic>
      <p:sp>
        <p:nvSpPr>
          <p:cNvPr id="6" name="線吹き出し 1 (枠付き) 5">
            <a:extLst>
              <a:ext uri="{FF2B5EF4-FFF2-40B4-BE49-F238E27FC236}">
                <a16:creationId xmlns:a16="http://schemas.microsoft.com/office/drawing/2014/main" id="{A40848EB-D700-C54D-8E4F-11F8B5B0C516}"/>
              </a:ext>
            </a:extLst>
          </p:cNvPr>
          <p:cNvSpPr/>
          <p:nvPr/>
        </p:nvSpPr>
        <p:spPr>
          <a:xfrm>
            <a:off x="2266437" y="6139513"/>
            <a:ext cx="4752528" cy="504056"/>
          </a:xfrm>
          <a:prstGeom prst="borderCallout1">
            <a:avLst>
              <a:gd name="adj1" fmla="val 4239"/>
              <a:gd name="adj2" fmla="val 43667"/>
              <a:gd name="adj3" fmla="val -206186"/>
              <a:gd name="adj4" fmla="val 26970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20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ここに動作確認用コードをコピペ</a:t>
            </a:r>
            <a:endParaRPr kumimoji="1" lang="ja-JP" altLang="en-US" sz="2200">
              <a:solidFill>
                <a:srgbClr val="C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76264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667FF7-5C05-4627-9CD4-B71D08F5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動作確認</a:t>
            </a:r>
            <a:endParaRPr kumimoji="1" lang="ja-JP" altLang="en-US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36082F70-2111-7F40-A592-9C655C65F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28"/>
          <a:stretch/>
        </p:blipFill>
        <p:spPr>
          <a:xfrm>
            <a:off x="609658" y="1722534"/>
            <a:ext cx="8066087" cy="4730802"/>
          </a:xfr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0719FB5-016F-F94A-BC97-3CE8C082EDFB}"/>
              </a:ext>
            </a:extLst>
          </p:cNvPr>
          <p:cNvSpPr/>
          <p:nvPr/>
        </p:nvSpPr>
        <p:spPr>
          <a:xfrm>
            <a:off x="2984470" y="1023119"/>
            <a:ext cx="33164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そのまま</a:t>
            </a:r>
            <a:r>
              <a:rPr lang="en-US" altLang="ja-JP" sz="2400" dirty="0">
                <a:latin typeface="Meiryo UI" panose="020B0604030504040204" pitchFamily="34" charset="-128"/>
                <a:ea typeface="Meiryo UI" panose="020B0604030504040204" pitchFamily="34" charset="-128"/>
              </a:rPr>
              <a:t>SHIFT+ENTER</a:t>
            </a:r>
          </a:p>
        </p:txBody>
      </p:sp>
    </p:spTree>
    <p:extLst>
      <p:ext uri="{BB962C8B-B14F-4D97-AF65-F5344CB8AC3E}">
        <p14:creationId xmlns:p14="http://schemas.microsoft.com/office/powerpoint/2010/main" val="6940875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667FF7-5C05-4627-9CD4-B71D08F5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動作確認</a:t>
            </a:r>
            <a:endParaRPr kumimoji="1" lang="ja-JP" altLang="en-US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36082F70-2111-7F40-A592-9C655C65F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5128" y="1866550"/>
            <a:ext cx="6515147" cy="4730802"/>
          </a:xfr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0719FB5-016F-F94A-BC97-3CE8C082EDFB}"/>
              </a:ext>
            </a:extLst>
          </p:cNvPr>
          <p:cNvSpPr/>
          <p:nvPr/>
        </p:nvSpPr>
        <p:spPr>
          <a:xfrm>
            <a:off x="1473422" y="980728"/>
            <a:ext cx="63385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カメラの映像が表示されれば</a:t>
            </a:r>
            <a:r>
              <a:rPr lang="en-US" altLang="ja-JP" sz="2400" dirty="0">
                <a:latin typeface="Meiryo UI" panose="020B0604030504040204" pitchFamily="34" charset="-128"/>
                <a:ea typeface="Meiryo UI" panose="020B0604030504040204" pitchFamily="34" charset="-128"/>
              </a:rPr>
              <a:t>OK</a:t>
            </a:r>
          </a:p>
          <a:p>
            <a:pPr algn="ctr"/>
            <a:r>
              <a:rPr lang="en-US" altLang="ja-JP" sz="2400" dirty="0">
                <a:latin typeface="Meiryo UI" panose="020B0604030504040204" pitchFamily="34" charset="-128"/>
                <a:ea typeface="Meiryo UI" panose="020B0604030504040204" pitchFamily="34" charset="-128"/>
              </a:rPr>
              <a:t>※</a:t>
            </a:r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ウィンドウは裏に隠れていることが多いので要注意</a:t>
            </a:r>
            <a:endParaRPr lang="en-US" altLang="ja-JP" sz="24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" name="線吹き出し 1 (枠付き) 5">
            <a:extLst>
              <a:ext uri="{FF2B5EF4-FFF2-40B4-BE49-F238E27FC236}">
                <a16:creationId xmlns:a16="http://schemas.microsoft.com/office/drawing/2014/main" id="{2F2EFD6E-D912-DA46-9805-9D3547C9D49A}"/>
              </a:ext>
            </a:extLst>
          </p:cNvPr>
          <p:cNvSpPr/>
          <p:nvPr/>
        </p:nvSpPr>
        <p:spPr>
          <a:xfrm>
            <a:off x="2483867" y="5877272"/>
            <a:ext cx="4752528" cy="504056"/>
          </a:xfrm>
          <a:prstGeom prst="borderCallout1">
            <a:avLst>
              <a:gd name="adj1" fmla="val 4239"/>
              <a:gd name="adj2" fmla="val 43667"/>
              <a:gd name="adj3" fmla="val -206186"/>
              <a:gd name="adj4" fmla="val 26970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20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最後に</a:t>
            </a:r>
            <a:r>
              <a:rPr lang="en-US" altLang="ja-JP" sz="2200" dirty="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q</a:t>
            </a:r>
            <a:r>
              <a:rPr lang="ja-JP" altLang="en-US" sz="220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を押してウィンドウを閉じる</a:t>
            </a:r>
            <a:endParaRPr kumimoji="1" lang="ja-JP" altLang="en-US" sz="2200">
              <a:solidFill>
                <a:srgbClr val="C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5304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667FF7-5C05-4627-9CD4-B71D08F5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Meiryo UI" panose="020B0604030504040204" pitchFamily="34" charset="-128"/>
                <a:ea typeface="Meiryo UI" panose="020B0604030504040204" pitchFamily="34" charset="-128"/>
              </a:rPr>
              <a:t>ANACONDA</a:t>
            </a:r>
            <a:r>
              <a:rPr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をダウンロード</a:t>
            </a:r>
            <a:endParaRPr kumimoji="1" lang="ja-JP" altLang="en-US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36082F70-2111-7F40-A592-9C655C65F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544" y="1564807"/>
            <a:ext cx="8066085" cy="5104552"/>
          </a:xfr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76E7EE1-B9A1-384C-8B7B-843EDC92B80A}"/>
              </a:ext>
            </a:extLst>
          </p:cNvPr>
          <p:cNvSpPr/>
          <p:nvPr/>
        </p:nvSpPr>
        <p:spPr>
          <a:xfrm>
            <a:off x="1763688" y="980728"/>
            <a:ext cx="54857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さらに画面中央あたりの</a:t>
            </a:r>
            <a:r>
              <a:rPr lang="en-US" altLang="ja-JP" sz="2400" dirty="0">
                <a:latin typeface="Meiryo UI" panose="020B0604030504040204" pitchFamily="34" charset="-128"/>
                <a:ea typeface="Meiryo UI" panose="020B0604030504040204" pitchFamily="34" charset="-128"/>
              </a:rPr>
              <a:t>Download</a:t>
            </a:r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をクリック</a:t>
            </a:r>
            <a:endParaRPr lang="en-US" altLang="ja-JP" sz="24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" name="線吹き出し 1 (枠付き) 3">
            <a:extLst>
              <a:ext uri="{FF2B5EF4-FFF2-40B4-BE49-F238E27FC236}">
                <a16:creationId xmlns:a16="http://schemas.microsoft.com/office/drawing/2014/main" id="{3F39DD54-3F01-3045-93F0-0FF359BDD1D3}"/>
              </a:ext>
            </a:extLst>
          </p:cNvPr>
          <p:cNvSpPr/>
          <p:nvPr/>
        </p:nvSpPr>
        <p:spPr>
          <a:xfrm>
            <a:off x="3600486" y="4437112"/>
            <a:ext cx="1800200" cy="504056"/>
          </a:xfrm>
          <a:prstGeom prst="borderCallout1">
            <a:avLst>
              <a:gd name="adj1" fmla="val 1113"/>
              <a:gd name="adj2" fmla="val 48777"/>
              <a:gd name="adj3" fmla="val -133576"/>
              <a:gd name="adj4" fmla="val 69336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200" dirty="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Download</a:t>
            </a:r>
            <a:endParaRPr kumimoji="1" lang="ja-JP" altLang="en-US" sz="2200">
              <a:solidFill>
                <a:srgbClr val="C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7259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667FF7-5C05-4627-9CD4-B71D08F5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Meiryo UI" panose="020B0604030504040204" pitchFamily="34" charset="-128"/>
                <a:ea typeface="Meiryo UI" panose="020B0604030504040204" pitchFamily="34" charset="-128"/>
              </a:rPr>
              <a:t>ANACONDA</a:t>
            </a:r>
            <a:r>
              <a:rPr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をダウンロード</a:t>
            </a:r>
            <a:endParaRPr kumimoji="1" lang="ja-JP" altLang="en-US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36082F70-2111-7F40-A592-9C655C65F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1564809"/>
            <a:ext cx="8066085" cy="5104551"/>
          </a:xfr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76E7EE1-B9A1-384C-8B7B-843EDC92B80A}"/>
              </a:ext>
            </a:extLst>
          </p:cNvPr>
          <p:cNvSpPr/>
          <p:nvPr/>
        </p:nvSpPr>
        <p:spPr>
          <a:xfrm>
            <a:off x="678752" y="980728"/>
            <a:ext cx="78536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使用している</a:t>
            </a:r>
            <a:r>
              <a:rPr lang="en-US" altLang="ja-JP" sz="2400" dirty="0">
                <a:latin typeface="Meiryo UI" panose="020B0604030504040204" pitchFamily="34" charset="-128"/>
                <a:ea typeface="Meiryo UI" panose="020B0604030504040204" pitchFamily="34" charset="-128"/>
              </a:rPr>
              <a:t>OS</a:t>
            </a:r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を選択し、</a:t>
            </a:r>
            <a:r>
              <a:rPr lang="en-US" altLang="ja-JP" sz="2400" dirty="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Python 3.7 version</a:t>
            </a:r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をダウンロード</a:t>
            </a:r>
            <a:endParaRPr lang="en-US" altLang="ja-JP" sz="24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" name="線吹き出し 1 (枠付き) 3">
            <a:extLst>
              <a:ext uri="{FF2B5EF4-FFF2-40B4-BE49-F238E27FC236}">
                <a16:creationId xmlns:a16="http://schemas.microsoft.com/office/drawing/2014/main" id="{3F39DD54-3F01-3045-93F0-0FF359BDD1D3}"/>
              </a:ext>
            </a:extLst>
          </p:cNvPr>
          <p:cNvSpPr/>
          <p:nvPr/>
        </p:nvSpPr>
        <p:spPr>
          <a:xfrm>
            <a:off x="3275856" y="2492896"/>
            <a:ext cx="2376264" cy="504056"/>
          </a:xfrm>
          <a:prstGeom prst="borderCallout1">
            <a:avLst>
              <a:gd name="adj1" fmla="val 1113"/>
              <a:gd name="adj2" fmla="val 48777"/>
              <a:gd name="adj3" fmla="val -75626"/>
              <a:gd name="adj4" fmla="val 57685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200" dirty="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①</a:t>
            </a:r>
            <a:r>
              <a:rPr kumimoji="1" lang="ja-JP" altLang="en-US" sz="220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使用している</a:t>
            </a:r>
            <a:r>
              <a:rPr kumimoji="1" lang="en-US" altLang="ja-JP" sz="2200" dirty="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OS</a:t>
            </a:r>
            <a:endParaRPr kumimoji="1" lang="ja-JP" altLang="en-US" sz="2200">
              <a:solidFill>
                <a:srgbClr val="C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" name="線吹き出し 1 (枠付き) 5">
            <a:extLst>
              <a:ext uri="{FF2B5EF4-FFF2-40B4-BE49-F238E27FC236}">
                <a16:creationId xmlns:a16="http://schemas.microsoft.com/office/drawing/2014/main" id="{8747D5AA-0091-2247-9F23-2B8DC682EB4C}"/>
              </a:ext>
            </a:extLst>
          </p:cNvPr>
          <p:cNvSpPr/>
          <p:nvPr/>
        </p:nvSpPr>
        <p:spPr>
          <a:xfrm>
            <a:off x="1691680" y="5085184"/>
            <a:ext cx="2736304" cy="720080"/>
          </a:xfrm>
          <a:prstGeom prst="borderCallout1">
            <a:avLst>
              <a:gd name="adj1" fmla="val -651"/>
              <a:gd name="adj2" fmla="val 39959"/>
              <a:gd name="adj3" fmla="val -120726"/>
              <a:gd name="adj4" fmla="val 57600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20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②</a:t>
            </a:r>
            <a:r>
              <a:rPr kumimoji="1" lang="en-US" altLang="ja-JP" sz="2200" dirty="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Python 3.7 ver.</a:t>
            </a:r>
            <a:br>
              <a:rPr kumimoji="1" lang="en-US" altLang="ja-JP" sz="2200" dirty="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</a:br>
            <a:r>
              <a:rPr kumimoji="1" lang="ja-JP" altLang="en-US" sz="220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をダウンロード</a:t>
            </a:r>
            <a:r>
              <a:rPr kumimoji="1" lang="en-US" altLang="ja-JP" sz="2200" dirty="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endParaRPr kumimoji="1" lang="ja-JP" altLang="en-US" sz="2200">
              <a:solidFill>
                <a:srgbClr val="C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3557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667FF7-5C05-4627-9CD4-B71D08F5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Meiryo UI" panose="020B0604030504040204" pitchFamily="34" charset="-128"/>
                <a:ea typeface="Meiryo UI" panose="020B0604030504040204" pitchFamily="34" charset="-128"/>
              </a:rPr>
              <a:t>ANACONDA</a:t>
            </a:r>
            <a:r>
              <a:rPr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のインストール</a:t>
            </a:r>
            <a:endParaRPr kumimoji="1" lang="ja-JP" altLang="en-US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36082F70-2111-7F40-A592-9C655C65F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2944" r="29618" b="14107"/>
          <a:stretch/>
        </p:blipFill>
        <p:spPr>
          <a:xfrm>
            <a:off x="323528" y="1700808"/>
            <a:ext cx="8523598" cy="4824536"/>
          </a:xfr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76E7EE1-B9A1-384C-8B7B-843EDC92B80A}"/>
              </a:ext>
            </a:extLst>
          </p:cNvPr>
          <p:cNvSpPr/>
          <p:nvPr/>
        </p:nvSpPr>
        <p:spPr>
          <a:xfrm>
            <a:off x="2267744" y="1023119"/>
            <a:ext cx="42562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ダウンロードしたインストーラを実行</a:t>
            </a:r>
            <a:endParaRPr lang="en-US" altLang="ja-JP" sz="24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" name="線吹き出し 1 (枠付き) 5">
            <a:extLst>
              <a:ext uri="{FF2B5EF4-FFF2-40B4-BE49-F238E27FC236}">
                <a16:creationId xmlns:a16="http://schemas.microsoft.com/office/drawing/2014/main" id="{8747D5AA-0091-2247-9F23-2B8DC682EB4C}"/>
              </a:ext>
            </a:extLst>
          </p:cNvPr>
          <p:cNvSpPr/>
          <p:nvPr/>
        </p:nvSpPr>
        <p:spPr>
          <a:xfrm>
            <a:off x="2411760" y="4005064"/>
            <a:ext cx="2304256" cy="504056"/>
          </a:xfrm>
          <a:prstGeom prst="borderCallout1">
            <a:avLst>
              <a:gd name="adj1" fmla="val -651"/>
              <a:gd name="adj2" fmla="val 39959"/>
              <a:gd name="adj3" fmla="val -120222"/>
              <a:gd name="adj4" fmla="val 24154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20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インストーラを起動</a:t>
            </a:r>
            <a:endParaRPr kumimoji="1" lang="ja-JP" altLang="en-US" sz="2200">
              <a:solidFill>
                <a:srgbClr val="C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44623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667FF7-5C05-4627-9CD4-B71D08F5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Meiryo UI" panose="020B0604030504040204" pitchFamily="34" charset="-128"/>
                <a:ea typeface="Meiryo UI" panose="020B0604030504040204" pitchFamily="34" charset="-128"/>
              </a:rPr>
              <a:t>ANACONDA</a:t>
            </a:r>
            <a:r>
              <a:rPr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のインストール</a:t>
            </a:r>
            <a:endParaRPr kumimoji="1" lang="ja-JP" altLang="en-US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36082F70-2111-7F40-A592-9C655C65F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4953" y="1196752"/>
            <a:ext cx="7494093" cy="5328592"/>
          </a:xfrm>
        </p:spPr>
      </p:pic>
      <p:sp>
        <p:nvSpPr>
          <p:cNvPr id="6" name="線吹き出し 1 (枠付き) 5">
            <a:extLst>
              <a:ext uri="{FF2B5EF4-FFF2-40B4-BE49-F238E27FC236}">
                <a16:creationId xmlns:a16="http://schemas.microsoft.com/office/drawing/2014/main" id="{8747D5AA-0091-2247-9F23-2B8DC682EB4C}"/>
              </a:ext>
            </a:extLst>
          </p:cNvPr>
          <p:cNvSpPr/>
          <p:nvPr/>
        </p:nvSpPr>
        <p:spPr>
          <a:xfrm>
            <a:off x="5796136" y="5157192"/>
            <a:ext cx="1512168" cy="504056"/>
          </a:xfrm>
          <a:prstGeom prst="borderCallout1">
            <a:avLst>
              <a:gd name="adj1" fmla="val 100132"/>
              <a:gd name="adj2" fmla="val 69170"/>
              <a:gd name="adj3" fmla="val 184645"/>
              <a:gd name="adj4" fmla="val 91395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20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続ける</a:t>
            </a:r>
            <a:endParaRPr kumimoji="1" lang="ja-JP" altLang="en-US" sz="2200">
              <a:solidFill>
                <a:srgbClr val="C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378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667FF7-5C05-4627-9CD4-B71D08F5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Meiryo UI" panose="020B0604030504040204" pitchFamily="34" charset="-128"/>
                <a:ea typeface="Meiryo UI" panose="020B0604030504040204" pitchFamily="34" charset="-128"/>
              </a:rPr>
              <a:t>ANACONDA</a:t>
            </a:r>
            <a:r>
              <a:rPr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のインストール</a:t>
            </a:r>
            <a:endParaRPr kumimoji="1" lang="ja-JP" altLang="en-US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36082F70-2111-7F40-A592-9C655C65F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0284" y="1628800"/>
            <a:ext cx="6882116" cy="4893453"/>
          </a:xfrm>
        </p:spPr>
      </p:pic>
      <p:sp>
        <p:nvSpPr>
          <p:cNvPr id="6" name="線吹き出し 1 (枠付き) 5">
            <a:extLst>
              <a:ext uri="{FF2B5EF4-FFF2-40B4-BE49-F238E27FC236}">
                <a16:creationId xmlns:a16="http://schemas.microsoft.com/office/drawing/2014/main" id="{8747D5AA-0091-2247-9F23-2B8DC682EB4C}"/>
              </a:ext>
            </a:extLst>
          </p:cNvPr>
          <p:cNvSpPr/>
          <p:nvPr/>
        </p:nvSpPr>
        <p:spPr>
          <a:xfrm>
            <a:off x="5868144" y="5336108"/>
            <a:ext cx="1512168" cy="504056"/>
          </a:xfrm>
          <a:prstGeom prst="borderCallout1">
            <a:avLst>
              <a:gd name="adj1" fmla="val 100132"/>
              <a:gd name="adj2" fmla="val 69170"/>
              <a:gd name="adj3" fmla="val 184645"/>
              <a:gd name="adj4" fmla="val 91395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20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続ける</a:t>
            </a:r>
            <a:endParaRPr kumimoji="1" lang="ja-JP" altLang="en-US" sz="2200">
              <a:solidFill>
                <a:srgbClr val="C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F130A4-D993-E04A-94BC-E3CA9DCDB1B8}"/>
              </a:ext>
            </a:extLst>
          </p:cNvPr>
          <p:cNvSpPr/>
          <p:nvPr/>
        </p:nvSpPr>
        <p:spPr>
          <a:xfrm>
            <a:off x="1436929" y="1017836"/>
            <a:ext cx="66752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latin typeface="Meiryo UI" panose="020B0604030504040204" pitchFamily="34" charset="-128"/>
                <a:ea typeface="Meiryo UI" panose="020B0604030504040204" pitchFamily="34" charset="-128"/>
              </a:rPr>
              <a:t>その後出てくる表示でも「続ける」や「次へ」などをクリック</a:t>
            </a:r>
            <a:endParaRPr lang="en-US" altLang="ja-JP" sz="24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0940238"/>
      </p:ext>
    </p:extLst>
  </p:cSld>
  <p:clrMapOvr>
    <a:masterClrMapping/>
  </p:clrMapOvr>
</p:sld>
</file>

<file path=ppt/theme/theme1.xml><?xml version="1.0" encoding="utf-8"?>
<a:theme xmlns:a="http://schemas.openxmlformats.org/drawingml/2006/main" name="cool9-s-1">
  <a:themeElements>
    <a:clrScheme name="cool9-s-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ユーザー定義 1">
      <a:majorFont>
        <a:latin typeface="Segoe UI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chemeClr val="tx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ool9-s-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ol9-s-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ol9-s-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ol9-s-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ol9-s-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ol9-s-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ol9-s-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ol9-s-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ol9-s-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ol9-s-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ol9-s-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ol9-s-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cool9-s-1</Template>
  <TotalTime>18206</TotalTime>
  <Words>898</Words>
  <Application>Microsoft Macintosh PowerPoint</Application>
  <PresentationFormat>画面に合わせる (4:3)</PresentationFormat>
  <Paragraphs>213</Paragraphs>
  <Slides>47</Slides>
  <Notes>36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47</vt:i4>
      </vt:variant>
    </vt:vector>
  </HeadingPairs>
  <TitlesOfParts>
    <vt:vector size="53" baseType="lpstr">
      <vt:lpstr>Meiryo UI</vt:lpstr>
      <vt:lpstr>Segoe UI</vt:lpstr>
      <vt:lpstr>Arial</vt:lpstr>
      <vt:lpstr>Calibri</vt:lpstr>
      <vt:lpstr>Wingdings</vt:lpstr>
      <vt:lpstr>cool9-s-1</vt:lpstr>
      <vt:lpstr>事前準備</vt:lpstr>
      <vt:lpstr>事前準備</vt:lpstr>
      <vt:lpstr>ANACONDAダウンロードサイトを開く</vt:lpstr>
      <vt:lpstr>ANACONDAダウンロードサイトを開く</vt:lpstr>
      <vt:lpstr>ANACONDAをダウンロード</vt:lpstr>
      <vt:lpstr>ANACONDAをダウンロード</vt:lpstr>
      <vt:lpstr>ANACONDAのインストール</vt:lpstr>
      <vt:lpstr>ANACONDAのインストール</vt:lpstr>
      <vt:lpstr>ANACONDAのインストール</vt:lpstr>
      <vt:lpstr>ANACONDAのインストール</vt:lpstr>
      <vt:lpstr>事前準備</vt:lpstr>
      <vt:lpstr>Anacondaの起動</vt:lpstr>
      <vt:lpstr>勉強用の環境を作る</vt:lpstr>
      <vt:lpstr>勉強用の環境を作る</vt:lpstr>
      <vt:lpstr>勉強用の環境を作る</vt:lpstr>
      <vt:lpstr>事前準備</vt:lpstr>
      <vt:lpstr>OpenCVのインストール</vt:lpstr>
      <vt:lpstr>OpenCVのインストール</vt:lpstr>
      <vt:lpstr>OpenCVのインストール</vt:lpstr>
      <vt:lpstr>ANACONDAのアップデート</vt:lpstr>
      <vt:lpstr>PowerPoint プレゼンテーション</vt:lpstr>
      <vt:lpstr>ANACONDAのアップデート</vt:lpstr>
      <vt:lpstr>ANACONDAのアップデート</vt:lpstr>
      <vt:lpstr>ANACONDAの再起動</vt:lpstr>
      <vt:lpstr>OpenCVのインストール</vt:lpstr>
      <vt:lpstr>OpenCVのインストール</vt:lpstr>
      <vt:lpstr>OpenCVのインストール</vt:lpstr>
      <vt:lpstr>OpenCVのインストール</vt:lpstr>
      <vt:lpstr>事前準備</vt:lpstr>
      <vt:lpstr>matplotlibのインストール</vt:lpstr>
      <vt:lpstr>事前準備</vt:lpstr>
      <vt:lpstr>jupyter Notebookのインストール</vt:lpstr>
      <vt:lpstr>事前準備</vt:lpstr>
      <vt:lpstr>jupyter Notebookの起動</vt:lpstr>
      <vt:lpstr>jupyter Notebookの起動</vt:lpstr>
      <vt:lpstr>jupyter Notebookの起動</vt:lpstr>
      <vt:lpstr>勉強用フォルダの作成</vt:lpstr>
      <vt:lpstr>勉強用フォルダの作成</vt:lpstr>
      <vt:lpstr>勉強用フォルダの作成</vt:lpstr>
      <vt:lpstr>勉強用フォルダの作成</vt:lpstr>
      <vt:lpstr>動作確認用のファイル作成</vt:lpstr>
      <vt:lpstr>動作確認用のファイル作成</vt:lpstr>
      <vt:lpstr>動作確認用コードを記述</vt:lpstr>
      <vt:lpstr>動作確認用コードを記述</vt:lpstr>
      <vt:lpstr>動作確認用コードを記述</vt:lpstr>
      <vt:lpstr>動作確認</vt:lpstr>
      <vt:lpstr>動作確認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OpenCVもくもく会</dc:title>
  <dc:subject/>
  <dc:creator>Yoshinaga</dc:creator>
  <cp:keywords/>
  <dc:description/>
  <cp:lastModifiedBy>Takashi Yoshinaga</cp:lastModifiedBy>
  <cp:revision>2492</cp:revision>
  <dcterms:created xsi:type="dcterms:W3CDTF">2008-04-27T22:06:51Z</dcterms:created>
  <dcterms:modified xsi:type="dcterms:W3CDTF">2020-03-03T02:34:31Z</dcterms:modified>
  <cp:category/>
</cp:coreProperties>
</file>